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3"/>
  </p:sldMasterIdLst>
  <p:notesMasterIdLst>
    <p:notesMasterId r:id="rId17"/>
  </p:notesMasterIdLst>
  <p:handoutMasterIdLst>
    <p:handoutMasterId r:id="rId18"/>
  </p:handoutMasterIdLst>
  <p:sldIdLst>
    <p:sldId id="534" r:id="rId4"/>
    <p:sldId id="535" r:id="rId5"/>
    <p:sldId id="258" r:id="rId6"/>
    <p:sldId id="503" r:id="rId7"/>
    <p:sldId id="422" r:id="rId8"/>
    <p:sldId id="423" r:id="rId9"/>
    <p:sldId id="269" r:id="rId10"/>
    <p:sldId id="504" r:id="rId11"/>
    <p:sldId id="533" r:id="rId12"/>
    <p:sldId id="273" r:id="rId13"/>
    <p:sldId id="489" r:id="rId14"/>
    <p:sldId id="490" r:id="rId15"/>
    <p:sldId id="505"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80"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my Avitabile" initials="AA" lastIdx="1" clrIdx="0">
    <p:extLst>
      <p:ext uri="{19B8F6BF-5375-455C-9EA6-DF929625EA0E}">
        <p15:presenceInfo xmlns:p15="http://schemas.microsoft.com/office/powerpoint/2012/main" userId="S-1-5-21-1214440339-861567501-682003330-13659481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666A"/>
    <a:srgbClr val="40AE29"/>
    <a:srgbClr val="F2F2F2"/>
    <a:srgbClr val="BFC1C2"/>
    <a:srgbClr val="B1B3B3"/>
    <a:srgbClr val="DFE0E0"/>
    <a:srgbClr val="CE1126"/>
    <a:srgbClr val="D9D9D6"/>
    <a:srgbClr val="9ABEAA"/>
    <a:srgbClr val="908CC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6405" autoAdjust="0"/>
  </p:normalViewPr>
  <p:slideViewPr>
    <p:cSldViewPr snapToGrid="0">
      <p:cViewPr varScale="1">
        <p:scale>
          <a:sx n="75" d="100"/>
          <a:sy n="75" d="100"/>
        </p:scale>
        <p:origin x="284" y="56"/>
      </p:cViewPr>
      <p:guideLst>
        <p:guide orient="horz" pos="4080"/>
        <p:guide pos="3840"/>
      </p:guideLst>
    </p:cSldViewPr>
  </p:slideViewPr>
  <p:outlineViewPr>
    <p:cViewPr>
      <p:scale>
        <a:sx n="33" d="100"/>
        <a:sy n="33" d="100"/>
      </p:scale>
      <p:origin x="0" y="-168"/>
    </p:cViewPr>
  </p:outlineViewPr>
  <p:notesTextViewPr>
    <p:cViewPr>
      <p:scale>
        <a:sx n="125" d="100"/>
        <a:sy n="125" d="100"/>
      </p:scale>
      <p:origin x="0" y="0"/>
    </p:cViewPr>
  </p:notesTextViewPr>
  <p:sorterViewPr>
    <p:cViewPr varScale="1">
      <p:scale>
        <a:sx n="1" d="1"/>
        <a:sy n="1" d="1"/>
      </p:scale>
      <p:origin x="0" y="-1290"/>
    </p:cViewPr>
  </p:sorterViewPr>
  <p:notesViewPr>
    <p:cSldViewPr snapToGrid="0" showGuides="1">
      <p:cViewPr>
        <p:scale>
          <a:sx n="70" d="100"/>
          <a:sy n="70" d="100"/>
        </p:scale>
        <p:origin x="4434" y="142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handoutMaster" Target="handoutMasters/handoutMaster1.xml"/><Relationship Id="rId3" Type="http://schemas.openxmlformats.org/officeDocument/2006/relationships/slideMaster" Target="slideMasters/slideMaster1.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commentAuthors" Target="commentAuthor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Footer Placeholder 11"/>
          <p:cNvSpPr>
            <a:spLocks noGrp="1"/>
          </p:cNvSpPr>
          <p:nvPr>
            <p:ph type="ftr" sz="quarter" idx="2"/>
          </p:nvPr>
        </p:nvSpPr>
        <p:spPr>
          <a:xfrm>
            <a:off x="0" y="8855038"/>
            <a:ext cx="6858000" cy="276999"/>
          </a:xfrm>
          <a:prstGeom prst="rect">
            <a:avLst/>
          </a:prstGeom>
        </p:spPr>
        <p:txBody>
          <a:bodyPr vert="horz" lIns="91440" tIns="45720" rIns="91440" bIns="45720" rtlCol="0" anchor="b">
            <a:spAutoFit/>
          </a:bodyPr>
          <a:lstStyle>
            <a:lvl1pPr algn="l">
              <a:defRPr sz="1200"/>
            </a:lvl1pPr>
          </a:lstStyle>
          <a:p>
            <a:pPr algn="ctr"/>
            <a:endParaRPr lang="en-US" dirty="0"/>
          </a:p>
        </p:txBody>
      </p:sp>
      <p:sp>
        <p:nvSpPr>
          <p:cNvPr id="13" name="Slide Number Placeholder 12"/>
          <p:cNvSpPr>
            <a:spLocks noGrp="1"/>
          </p:cNvSpPr>
          <p:nvPr>
            <p:ph type="sldNum" sz="quarter" idx="3"/>
          </p:nvPr>
        </p:nvSpPr>
        <p:spPr>
          <a:xfrm>
            <a:off x="3886200" y="0"/>
            <a:ext cx="2971800" cy="458787"/>
          </a:xfrm>
          <a:prstGeom prst="rect">
            <a:avLst/>
          </a:prstGeom>
        </p:spPr>
        <p:txBody>
          <a:bodyPr vert="horz" lIns="91440" tIns="45720" rIns="91440" bIns="45720" rtlCol="0" anchor="b"/>
          <a:lstStyle>
            <a:lvl1pPr algn="r">
              <a:defRPr sz="1200"/>
            </a:lvl1pPr>
          </a:lstStyle>
          <a:p>
            <a:fld id="{138C58B0-FFE9-437E-B2CB-216DAFA841B5}" type="slidenum">
              <a:rPr lang="en-US" smtClean="0"/>
              <a:t>‹#›</a:t>
            </a:fld>
            <a:endParaRPr lang="en-US"/>
          </a:p>
        </p:txBody>
      </p:sp>
    </p:spTree>
    <p:extLst>
      <p:ext uri="{BB962C8B-B14F-4D97-AF65-F5344CB8AC3E}">
        <p14:creationId xmlns:p14="http://schemas.microsoft.com/office/powerpoint/2010/main" val="2414966732"/>
      </p:ext>
    </p:extLst>
  </p:cSld>
  <p:clrMap bg1="lt1" tx1="dk1" bg2="lt2" tx2="dk2" accent1="accent1" accent2="accent2" accent3="accent3" accent4="accent4" accent5="accent5" accent6="accent6" hlink="hlink" folHlink="folHlink"/>
  <p:hf hdr="0" dt="0"/>
  <p:extLst>
    <p:ext uri="{56416CCD-93CA-4268-BC5B-53C4BB910035}">
      <p15:sldGuideLst xmlns:p15="http://schemas.microsoft.com/office/powerpoint/2012/main">
        <p15:guide id="2" pos="288" userDrawn="1">
          <p15:clr>
            <a:srgbClr val="F26B43"/>
          </p15:clr>
        </p15:guide>
        <p15:guide id="3" pos="4032"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692624" y="692622"/>
            <a:ext cx="5517676" cy="310369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012556"/>
            <a:ext cx="5524500" cy="4094214"/>
          </a:xfrm>
          <a:prstGeom prst="rect">
            <a:avLst/>
          </a:prstGeom>
        </p:spPr>
        <p:txBody>
          <a:bodyPr vert="horz" lIns="0" tIns="0" rIns="0" bIns="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Footer Placeholder 13"/>
          <p:cNvSpPr>
            <a:spLocks noGrp="1"/>
          </p:cNvSpPr>
          <p:nvPr>
            <p:ph type="ftr" sz="quarter" idx="4"/>
          </p:nvPr>
        </p:nvSpPr>
        <p:spPr>
          <a:xfrm>
            <a:off x="0" y="8774668"/>
            <a:ext cx="6858000" cy="369332"/>
          </a:xfrm>
          <a:prstGeom prst="rect">
            <a:avLst/>
          </a:prstGeom>
        </p:spPr>
        <p:txBody>
          <a:bodyPr vert="horz" lIns="91440" tIns="45720" rIns="91440" bIns="45720" rtlCol="0" anchor="b">
            <a:spAutoFit/>
          </a:bodyPr>
          <a:lstStyle>
            <a:lvl1pPr algn="ctr">
              <a:defRPr lang="en-US"/>
            </a:lvl1pPr>
          </a:lstStyle>
          <a:p>
            <a:endParaRPr lang="en-US"/>
          </a:p>
        </p:txBody>
      </p:sp>
      <p:sp>
        <p:nvSpPr>
          <p:cNvPr id="15" name="Slide Number Placeholder 14"/>
          <p:cNvSpPr>
            <a:spLocks noGrp="1"/>
          </p:cNvSpPr>
          <p:nvPr>
            <p:ph type="sldNum" sz="quarter" idx="5"/>
          </p:nvPr>
        </p:nvSpPr>
        <p:spPr>
          <a:xfrm>
            <a:off x="3886200" y="9183"/>
            <a:ext cx="2971800" cy="458787"/>
          </a:xfrm>
          <a:prstGeom prst="rect">
            <a:avLst/>
          </a:prstGeom>
        </p:spPr>
        <p:txBody>
          <a:bodyPr vert="horz" lIns="91440" tIns="45720" rIns="91440" bIns="45720" rtlCol="0" anchor="b"/>
          <a:lstStyle>
            <a:lvl1pPr algn="r">
              <a:defRPr sz="1200"/>
            </a:lvl1pPr>
          </a:lstStyle>
          <a:p>
            <a:fld id="{56AF3A09-0EB5-429E-B7D0-FB28A7726D23}" type="slidenum">
              <a:rPr lang="en-US" smtClean="0"/>
              <a:t>‹#›</a:t>
            </a:fld>
            <a:endParaRPr lang="en-US"/>
          </a:p>
        </p:txBody>
      </p:sp>
    </p:spTree>
    <p:extLst>
      <p:ext uri="{BB962C8B-B14F-4D97-AF65-F5344CB8AC3E}">
        <p14:creationId xmlns:p14="http://schemas.microsoft.com/office/powerpoint/2010/main" val="2302219137"/>
      </p:ext>
    </p:extLst>
  </p:cSld>
  <p:clrMap bg1="lt1" tx1="dk1" bg2="lt2" tx2="dk2" accent1="accent1" accent2="accent2" accent3="accent3" accent4="accent4" accent5="accent5" accent6="accent6" hlink="hlink" folHlink="folHlink"/>
  <p:hf dt="0"/>
  <p:notesStyle>
    <a:lvl1pPr marL="115888" indent="-115888" algn="l" defTabSz="914400" rtl="0" eaLnBrk="1" latinLnBrk="0" hangingPunct="1">
      <a:spcBef>
        <a:spcPts val="200"/>
      </a:spcBef>
      <a:buFont typeface="Arial" panose="020B0604020202020204" pitchFamily="34" charset="0"/>
      <a:buChar char="•"/>
      <a:defRPr sz="1000" kern="1200">
        <a:solidFill>
          <a:schemeClr val="tx1"/>
        </a:solidFill>
        <a:latin typeface="+mn-lt"/>
        <a:ea typeface="+mn-ea"/>
        <a:cs typeface="+mn-cs"/>
      </a:defRPr>
    </a:lvl1pPr>
    <a:lvl2pPr marL="287338" indent="-117475" algn="l" defTabSz="914400" rtl="0" eaLnBrk="1" latinLnBrk="0" hangingPunct="1">
      <a:spcBef>
        <a:spcPts val="200"/>
      </a:spcBef>
      <a:buFont typeface="Arial" panose="020B0604020202020204" pitchFamily="34" charset="0"/>
      <a:buChar char="–"/>
      <a:defRPr sz="1000" kern="1200">
        <a:solidFill>
          <a:schemeClr val="tx1"/>
        </a:solidFill>
        <a:latin typeface="+mn-lt"/>
        <a:ea typeface="+mn-ea"/>
        <a:cs typeface="+mn-cs"/>
      </a:defRPr>
    </a:lvl2pPr>
    <a:lvl3pPr marL="457200" indent="-115888" algn="l" defTabSz="914400" rtl="0" eaLnBrk="1" latinLnBrk="0" hangingPunct="1">
      <a:spcBef>
        <a:spcPts val="200"/>
      </a:spcBef>
      <a:buFont typeface="Arial" panose="020B0604020202020204" pitchFamily="34" charset="0"/>
      <a:buChar char="•"/>
      <a:defRPr sz="1000" kern="1200">
        <a:solidFill>
          <a:schemeClr val="tx1"/>
        </a:solidFill>
        <a:latin typeface="+mn-lt"/>
        <a:ea typeface="+mn-ea"/>
        <a:cs typeface="+mn-cs"/>
      </a:defRPr>
    </a:lvl3pPr>
    <a:lvl4pPr marL="627063" indent="-115888" algn="l" defTabSz="914400" rtl="0" eaLnBrk="1" latinLnBrk="0" hangingPunct="1">
      <a:spcBef>
        <a:spcPts val="200"/>
      </a:spcBef>
      <a:buFont typeface="Arial" panose="020B0604020202020204" pitchFamily="34" charset="0"/>
      <a:buChar char="–"/>
      <a:defRPr sz="1000" kern="1200">
        <a:solidFill>
          <a:schemeClr val="tx1"/>
        </a:solidFill>
        <a:latin typeface="+mn-lt"/>
        <a:ea typeface="+mn-ea"/>
        <a:cs typeface="+mn-cs"/>
      </a:defRPr>
    </a:lvl4pPr>
    <a:lvl5pPr marL="860425" indent="-171450" algn="l" defTabSz="914400" rtl="0" eaLnBrk="1" latinLnBrk="0" hangingPunct="1">
      <a:spcBef>
        <a:spcPts val="200"/>
      </a:spcBef>
      <a:buFont typeface="Arial" panose="020B0604020202020204" pitchFamily="34" charset="0"/>
      <a:buChar char="•"/>
      <a:defRPr sz="10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pos="432" userDrawn="1">
          <p15:clr>
            <a:srgbClr val="F26B43"/>
          </p15:clr>
        </p15:guide>
        <p15:guide id="2" pos="3912"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noTextEdit="1"/>
          </p:cNvSpPr>
          <p:nvPr>
            <p:ph type="sldImg"/>
          </p:nvPr>
        </p:nvSpPr>
        <p:spPr bwMode="auto">
          <a:xfrm>
            <a:off x="692150" y="692150"/>
            <a:ext cx="5518150" cy="3103563"/>
          </a:xfrm>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184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1981831-EADE-4DFD-94B1-AA285332DD0E}" type="slidenum">
              <a:rPr lang="en-US" smtClean="0"/>
              <a:pPr/>
              <a:t>4</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noTextEdit="1"/>
          </p:cNvSpPr>
          <p:nvPr>
            <p:ph type="sldImg"/>
          </p:nvPr>
        </p:nvSpPr>
        <p:spPr bwMode="auto">
          <a:xfrm>
            <a:off x="692150" y="692150"/>
            <a:ext cx="5518150" cy="3103563"/>
          </a:xfrm>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204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14DE19B-7AC3-441F-877E-00058FC3CB01}" type="slidenum">
              <a:rPr lang="en-US" smtClean="0"/>
              <a:pPr/>
              <a:t>5</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bwMode="auto">
          <a:xfrm>
            <a:off x="692150" y="692150"/>
            <a:ext cx="5518150" cy="3103563"/>
          </a:xfrm>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903DD73-8FE0-43CF-917C-BA6E07E1B6FD}" type="slidenum">
              <a:rPr lang="en-US" smtClean="0"/>
              <a:pPr/>
              <a:t>7</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bwMode="auto">
          <a:xfrm>
            <a:off x="692150" y="692150"/>
            <a:ext cx="5518150" cy="3103563"/>
          </a:xfrm>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903DD73-8FE0-43CF-917C-BA6E07E1B6FD}" type="slidenum">
              <a:rPr lang="en-US" smtClean="0"/>
              <a:pPr/>
              <a:t>8</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xfrm>
            <a:off x="693738" y="692150"/>
            <a:ext cx="5514975" cy="3103563"/>
          </a:xfrm>
          <a:noFill/>
          <a:ln>
            <a:solidFill>
              <a:srgbClr val="000000"/>
            </a:solidFill>
            <a:miter lim="800000"/>
            <a:headEnd/>
            <a:tailEnd/>
          </a:ln>
        </p:spPr>
      </p:sp>
      <p:sp>
        <p:nvSpPr>
          <p:cNvPr id="1382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382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1DBF0D-2D47-462B-B2F0-6F5B6B00690E}" type="slidenum">
              <a:rPr kumimoji="0" lang="en-US"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2772909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bwMode="auto">
          <a:xfrm>
            <a:off x="692150" y="692150"/>
            <a:ext cx="5518150" cy="3103563"/>
          </a:xfrm>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dirty="0"/>
              <a:t>Fake data</a:t>
            </a:r>
          </a:p>
          <a:p>
            <a:pPr eaLnBrk="1" hangingPunct="1">
              <a:spcBef>
                <a:spcPct val="0"/>
              </a:spcBef>
            </a:pPr>
            <a:endParaRPr lang="en-US" dirty="0"/>
          </a:p>
        </p:txBody>
      </p:sp>
      <p:sp>
        <p:nvSpPr>
          <p:cNvPr id="296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5DFBD71-3E4B-4E49-A61B-9F0E847DA47F}" type="slidenum">
              <a:rPr lang="en-US" smtClean="0"/>
              <a:pPr/>
              <a:t>10</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bwMode="auto">
          <a:xfrm>
            <a:off x="692150" y="692150"/>
            <a:ext cx="5518150" cy="3103563"/>
          </a:xfrm>
          <a:noFill/>
          <a:ln>
            <a:solidFill>
              <a:srgbClr val="000000"/>
            </a:solidFill>
            <a:miter lim="800000"/>
            <a:headEnd/>
            <a:tailEnd/>
          </a:ln>
        </p:spPr>
      </p:sp>
      <p:sp>
        <p:nvSpPr>
          <p:cNvPr id="31746"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dirty="0"/>
              <a:t>Fake data</a:t>
            </a:r>
          </a:p>
          <a:p>
            <a:pPr eaLnBrk="1" hangingPunct="1">
              <a:spcBef>
                <a:spcPct val="0"/>
              </a:spcBef>
            </a:pPr>
            <a:endParaRPr lang="en-US" dirty="0"/>
          </a:p>
        </p:txBody>
      </p:sp>
      <p:sp>
        <p:nvSpPr>
          <p:cNvPr id="317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710292E-1C58-4BB8-9F99-9841F8858680}" type="slidenum">
              <a:rPr lang="en-US" smtClean="0"/>
              <a:pPr/>
              <a:t>11</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noTextEdit="1"/>
          </p:cNvSpPr>
          <p:nvPr>
            <p:ph type="sldImg"/>
          </p:nvPr>
        </p:nvSpPr>
        <p:spPr bwMode="auto">
          <a:xfrm>
            <a:off x="692150" y="692150"/>
            <a:ext cx="5518150" cy="3103563"/>
          </a:xfrm>
          <a:noFill/>
          <a:ln>
            <a:solidFill>
              <a:srgbClr val="000000"/>
            </a:solidFill>
            <a:miter lim="800000"/>
            <a:headEnd/>
            <a:tailEnd/>
          </a:ln>
        </p:spPr>
      </p:sp>
      <p:sp>
        <p:nvSpPr>
          <p:cNvPr id="35842"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dirty="0"/>
              <a:t>Fake data</a:t>
            </a:r>
          </a:p>
          <a:p>
            <a:pPr eaLnBrk="1" hangingPunct="1">
              <a:spcBef>
                <a:spcPct val="0"/>
              </a:spcBef>
            </a:pPr>
            <a:endParaRPr lang="en-US" dirty="0"/>
          </a:p>
        </p:txBody>
      </p:sp>
      <p:sp>
        <p:nvSpPr>
          <p:cNvPr id="358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77491F9-8AED-400C-91AC-E6E9B00DE2F4}" type="slidenum">
              <a:rPr lang="en-US" smtClean="0"/>
              <a:pPr/>
              <a:t>12</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Slide Image Placeholder 1"/>
          <p:cNvSpPr>
            <a:spLocks noGrp="1" noRot="1" noChangeAspect="1" noTextEdit="1"/>
          </p:cNvSpPr>
          <p:nvPr>
            <p:ph type="sldImg"/>
          </p:nvPr>
        </p:nvSpPr>
        <p:spPr bwMode="auto">
          <a:xfrm>
            <a:off x="692150" y="692150"/>
            <a:ext cx="5518150" cy="3103563"/>
          </a:xfrm>
          <a:noFill/>
          <a:ln>
            <a:solidFill>
              <a:srgbClr val="000000"/>
            </a:solidFill>
            <a:miter lim="800000"/>
            <a:headEnd/>
            <a:tailEnd/>
          </a:ln>
        </p:spPr>
      </p:sp>
      <p:sp>
        <p:nvSpPr>
          <p:cNvPr id="210947"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dirty="0"/>
              <a:t>Fake data</a:t>
            </a:r>
          </a:p>
          <a:p>
            <a:pPr eaLnBrk="1" hangingPunct="1">
              <a:spcBef>
                <a:spcPct val="0"/>
              </a:spcBef>
            </a:pPr>
            <a:endParaRPr lang="en-US" dirty="0"/>
          </a:p>
        </p:txBody>
      </p:sp>
      <p:sp>
        <p:nvSpPr>
          <p:cNvPr id="2109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33FD8AE-EF51-430E-B8F0-1F347BB46031}" type="slidenum">
              <a:rPr lang="en-US" smtClean="0"/>
              <a:pPr/>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llins Cover: Logo">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349D2D5C-5099-6840-9993-0DB5894D75B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213810" y="2579326"/>
            <a:ext cx="7761201" cy="1313434"/>
          </a:xfrm>
          <a:prstGeom prst="rect">
            <a:avLst/>
          </a:prstGeom>
        </p:spPr>
      </p:pic>
      <p:cxnSp>
        <p:nvCxnSpPr>
          <p:cNvPr id="7" name="Straight Connector 6">
            <a:extLst>
              <a:ext uri="{FF2B5EF4-FFF2-40B4-BE49-F238E27FC236}">
                <a16:creationId xmlns:a16="http://schemas.microsoft.com/office/drawing/2014/main" id="{C4EA3825-3564-6247-895B-B0B7ED3761B6}"/>
              </a:ext>
            </a:extLst>
          </p:cNvPr>
          <p:cNvCxnSpPr>
            <a:cxnSpLocks/>
          </p:cNvCxnSpPr>
          <p:nvPr userDrawn="1"/>
        </p:nvCxnSpPr>
        <p:spPr>
          <a:xfrm>
            <a:off x="752528" y="247662"/>
            <a:ext cx="11436297" cy="0"/>
          </a:xfrm>
          <a:prstGeom prst="line">
            <a:avLst/>
          </a:prstGeom>
          <a:ln w="19050" cap="sq">
            <a:solidFill>
              <a:srgbClr val="CE1126"/>
            </a:solidFill>
            <a:headEnd type="oval" w="sm" len="sm"/>
          </a:ln>
          <a:effectLst/>
        </p:spPr>
        <p:style>
          <a:lnRef idx="2">
            <a:schemeClr val="accent1"/>
          </a:lnRef>
          <a:fillRef idx="0">
            <a:schemeClr val="accent1"/>
          </a:fillRef>
          <a:effectRef idx="1">
            <a:schemeClr val="accent1"/>
          </a:effectRef>
          <a:fontRef idx="minor">
            <a:schemeClr val="tx1"/>
          </a:fontRef>
        </p:style>
      </p:cxnSp>
      <p:sp>
        <p:nvSpPr>
          <p:cNvPr id="2" name="Footer Placeholder 1">
            <a:extLst>
              <a:ext uri="{FF2B5EF4-FFF2-40B4-BE49-F238E27FC236}">
                <a16:creationId xmlns:a16="http://schemas.microsoft.com/office/drawing/2014/main" id="{0E274189-EC72-6748-B5E6-F9DEE34AF2D1}"/>
              </a:ext>
            </a:extLst>
          </p:cNvPr>
          <p:cNvSpPr>
            <a:spLocks noGrp="1"/>
          </p:cNvSpPr>
          <p:nvPr>
            <p:ph type="ftr" sz="quarter" idx="10"/>
          </p:nvPr>
        </p:nvSpPr>
        <p:spPr/>
        <p:txBody>
          <a:bodyPr/>
          <a:lstStyle/>
          <a:p>
            <a:r>
              <a:rPr lang="en-US"/>
              <a:t>© 2023 Collins Aerospace  |  Collins Aerospace proprietary.  |  This document contains no export controlled technical data.</a:t>
            </a:r>
            <a:endParaRPr lang="en-US" dirty="0"/>
          </a:p>
        </p:txBody>
      </p:sp>
    </p:spTree>
    <p:extLst>
      <p:ext uri="{BB962C8B-B14F-4D97-AF65-F5344CB8AC3E}">
        <p14:creationId xmlns:p14="http://schemas.microsoft.com/office/powerpoint/2010/main" val="3448631393"/>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llins Content: 1 column/subhead">
    <p:spTree>
      <p:nvGrpSpPr>
        <p:cNvPr id="1" name=""/>
        <p:cNvGrpSpPr/>
        <p:nvPr/>
      </p:nvGrpSpPr>
      <p:grpSpPr>
        <a:xfrm>
          <a:off x="0" y="0"/>
          <a:ext cx="0" cy="0"/>
          <a:chOff x="0" y="0"/>
          <a:chExt cx="0" cy="0"/>
        </a:xfrm>
      </p:grpSpPr>
      <p:sp>
        <p:nvSpPr>
          <p:cNvPr id="15" name="Slide number"/>
          <p:cNvSpPr>
            <a:spLocks noGrp="1"/>
          </p:cNvSpPr>
          <p:nvPr>
            <p:ph type="sldNum" sz="quarter" idx="4"/>
          </p:nvPr>
        </p:nvSpPr>
        <p:spPr>
          <a:xfrm>
            <a:off x="10983397" y="6380414"/>
            <a:ext cx="531946" cy="365125"/>
          </a:xfrm>
          <a:prstGeom prst="rect">
            <a:avLst/>
          </a:prstGeom>
        </p:spPr>
        <p:txBody>
          <a:bodyPr vert="horz" lIns="0" tIns="0" rIns="0" bIns="0" rtlCol="0" anchor="t" anchorCtr="0"/>
          <a:lstStyle>
            <a:lvl1pPr algn="r">
              <a:defRPr lang="en-US" sz="1200" kern="1200" smtClean="0">
                <a:solidFill>
                  <a:schemeClr val="tx1">
                    <a:tint val="75000"/>
                  </a:schemeClr>
                </a:solidFill>
                <a:latin typeface="+mn-lt"/>
                <a:ea typeface="+mn-ea"/>
                <a:cs typeface="+mn-cs"/>
              </a:defRPr>
            </a:lvl1pPr>
          </a:lstStyle>
          <a:p>
            <a:fld id="{07165E6F-54ED-4977-A15E-D44BE7238A65}" type="slidenum">
              <a:rPr lang="en-US" smtClean="0"/>
              <a:pPr/>
              <a:t>‹#›</a:t>
            </a:fld>
            <a:endParaRPr lang="en-US" dirty="0"/>
          </a:p>
        </p:txBody>
      </p:sp>
      <p:sp>
        <p:nvSpPr>
          <p:cNvPr id="2" name="Footer Placeholder 1">
            <a:extLst>
              <a:ext uri="{FF2B5EF4-FFF2-40B4-BE49-F238E27FC236}">
                <a16:creationId xmlns:a16="http://schemas.microsoft.com/office/drawing/2014/main" id="{E8CC1998-8757-C840-AADE-7B8BA99317B4}"/>
              </a:ext>
            </a:extLst>
          </p:cNvPr>
          <p:cNvSpPr>
            <a:spLocks noGrp="1"/>
          </p:cNvSpPr>
          <p:nvPr>
            <p:ph type="ftr" sz="quarter" idx="18"/>
          </p:nvPr>
        </p:nvSpPr>
        <p:spPr/>
        <p:txBody>
          <a:bodyPr/>
          <a:lstStyle/>
          <a:p>
            <a:r>
              <a:rPr lang="en-US"/>
              <a:t>© 2023 Collins Aerospace  |  Collins Aerospace proprietary.  |  This document contains no export controlled technical data.</a:t>
            </a:r>
            <a:endParaRPr lang="en-US" dirty="0"/>
          </a:p>
        </p:txBody>
      </p:sp>
      <p:sp>
        <p:nvSpPr>
          <p:cNvPr id="8" name="Takeaway bar"/>
          <p:cNvSpPr>
            <a:spLocks noGrp="1"/>
          </p:cNvSpPr>
          <p:nvPr>
            <p:ph type="body" sz="quarter" idx="15" hasCustomPrompt="1"/>
          </p:nvPr>
        </p:nvSpPr>
        <p:spPr>
          <a:xfrm>
            <a:off x="694944" y="5917569"/>
            <a:ext cx="10820399" cy="268279"/>
          </a:xfrm>
          <a:solidFill>
            <a:schemeClr val="accent1"/>
          </a:solidFill>
        </p:spPr>
        <p:txBody>
          <a:bodyPr vert="horz" wrap="square" lIns="621792" tIns="64008" rIns="621792" bIns="36576" rtlCol="0" anchor="b" anchorCtr="0">
            <a:spAutoFit/>
          </a:bodyPr>
          <a:lstStyle>
            <a:lvl1pPr marL="0" indent="0" algn="ctr" defTabSz="0">
              <a:lnSpc>
                <a:spcPts val="1300"/>
              </a:lnSpc>
              <a:spcBef>
                <a:spcPts val="0"/>
              </a:spcBef>
              <a:buFontTx/>
              <a:buNone/>
              <a:defRPr lang="en-US" sz="1600" b="1" dirty="0">
                <a:solidFill>
                  <a:schemeClr val="bg1"/>
                </a:solidFill>
                <a:latin typeface="Arial" panose="020B0604020202020204" pitchFamily="34" charset="0"/>
                <a:ea typeface="+mj-ea"/>
                <a:cs typeface="Arial" panose="020B0604020202020204" pitchFamily="34" charset="0"/>
              </a:defRPr>
            </a:lvl1pPr>
          </a:lstStyle>
          <a:p>
            <a:pPr marL="0" lvl="0" indent="0" algn="ctr">
              <a:buNone/>
            </a:pPr>
            <a:r>
              <a:rPr lang="en-US" dirty="0"/>
              <a:t>Optional takeaway bar. White. Bold. 16 pt. Centered. Sentence case.</a:t>
            </a:r>
          </a:p>
        </p:txBody>
      </p:sp>
      <p:sp>
        <p:nvSpPr>
          <p:cNvPr id="3" name="Subhead1"/>
          <p:cNvSpPr>
            <a:spLocks noGrp="1"/>
          </p:cNvSpPr>
          <p:nvPr>
            <p:ph type="body" sz="quarter" idx="17" hasCustomPrompt="1"/>
          </p:nvPr>
        </p:nvSpPr>
        <p:spPr>
          <a:xfrm>
            <a:off x="685800" y="1572733"/>
            <a:ext cx="10820400" cy="341632"/>
          </a:xfrm>
          <a:noFill/>
        </p:spPr>
        <p:txBody>
          <a:bodyPr wrap="square" bIns="91440">
            <a:spAutoFit/>
          </a:bodyPr>
          <a:lstStyle>
            <a:lvl1pPr marL="0" marR="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sz="1800" b="1" baseline="0">
                <a:solidFill>
                  <a:srgbClr val="CE1126"/>
                </a:solidFill>
              </a:defRPr>
            </a:lvl1pPr>
          </a:lstStyle>
          <a:p>
            <a:pPr marL="0" marR="0" lvl="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dirty="0"/>
              <a:t>Subhead 18 pt. RTX red. Bold. Sentence case.</a:t>
            </a:r>
          </a:p>
        </p:txBody>
      </p:sp>
      <p:sp>
        <p:nvSpPr>
          <p:cNvPr id="5" name="Body">
            <a:extLst>
              <a:ext uri="{FF2B5EF4-FFF2-40B4-BE49-F238E27FC236}">
                <a16:creationId xmlns:a16="http://schemas.microsoft.com/office/drawing/2014/main" id="{0DE266AD-78E5-4D5A-B25C-844958695D79}"/>
              </a:ext>
            </a:extLst>
          </p:cNvPr>
          <p:cNvSpPr>
            <a:spLocks noGrp="1"/>
          </p:cNvSpPr>
          <p:nvPr>
            <p:ph sz="quarter" idx="19" hasCustomPrompt="1"/>
          </p:nvPr>
        </p:nvSpPr>
        <p:spPr>
          <a:xfrm>
            <a:off x="685800" y="2008188"/>
            <a:ext cx="10829925" cy="3783012"/>
          </a:xfrm>
        </p:spPr>
        <p:txBody>
          <a:bodyPr/>
          <a:lstStyle>
            <a:lvl1pPr>
              <a:defRPr sz="2200"/>
            </a:lvl1pPr>
          </a:lstStyle>
          <a:p>
            <a:pPr lvl="0"/>
            <a:r>
              <a:rPr lang="en-US" dirty="0"/>
              <a:t>Main bullet. 22 pt. black. Regular. Sentence case.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hasCustomPrompt="1"/>
          </p:nvPr>
        </p:nvSpPr>
        <p:spPr>
          <a:xfrm>
            <a:off x="694944" y="514473"/>
            <a:ext cx="10811256" cy="676653"/>
          </a:xfrm>
          <a:prstGeom prst="rect">
            <a:avLst/>
          </a:prstGeom>
        </p:spPr>
        <p:txBody>
          <a:bodyPr anchor="t" anchorCtr="0"/>
          <a:lstStyle>
            <a:lvl1pPr>
              <a:lnSpc>
                <a:spcPct val="80000"/>
              </a:lnSpc>
              <a:defRPr/>
            </a:lvl1pPr>
          </a:lstStyle>
          <a:p>
            <a:r>
              <a:rPr lang="en-US" dirty="0"/>
              <a:t>TITLE. 32 PT. BLACK. REGULAR. UPPERCASE. TWO LINES MAX.</a:t>
            </a:r>
          </a:p>
        </p:txBody>
      </p:sp>
    </p:spTree>
    <p:extLst>
      <p:ext uri="{BB962C8B-B14F-4D97-AF65-F5344CB8AC3E}">
        <p14:creationId xmlns:p14="http://schemas.microsoft.com/office/powerpoint/2010/main" val="16383384"/>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llins Content: 1 column/photo">
    <p:bg>
      <p:bgRef idx="1001">
        <a:schemeClr val="bg1"/>
      </p:bgRef>
    </p:bg>
    <p:spTree>
      <p:nvGrpSpPr>
        <p:cNvPr id="1" name=""/>
        <p:cNvGrpSpPr/>
        <p:nvPr/>
      </p:nvGrpSpPr>
      <p:grpSpPr>
        <a:xfrm>
          <a:off x="0" y="0"/>
          <a:ext cx="0" cy="0"/>
          <a:chOff x="0" y="0"/>
          <a:chExt cx="0" cy="0"/>
        </a:xfrm>
      </p:grpSpPr>
      <p:sp>
        <p:nvSpPr>
          <p:cNvPr id="17" name="Slide number"/>
          <p:cNvSpPr>
            <a:spLocks noGrp="1"/>
          </p:cNvSpPr>
          <p:nvPr>
            <p:ph type="sldNum" sz="quarter" idx="4"/>
          </p:nvPr>
        </p:nvSpPr>
        <p:spPr>
          <a:xfrm>
            <a:off x="10983397" y="6380414"/>
            <a:ext cx="531946" cy="365125"/>
          </a:xfrm>
          <a:prstGeom prst="rect">
            <a:avLst/>
          </a:prstGeom>
        </p:spPr>
        <p:txBody>
          <a:bodyPr vert="horz" lIns="0" tIns="0" rIns="0" bIns="0" rtlCol="0" anchor="t" anchorCtr="0"/>
          <a:lstStyle>
            <a:lvl1pPr algn="r">
              <a:defRPr lang="en-US" sz="1200" kern="1200" smtClean="0">
                <a:solidFill>
                  <a:schemeClr val="tx1">
                    <a:tint val="75000"/>
                  </a:schemeClr>
                </a:solidFill>
                <a:latin typeface="+mn-lt"/>
                <a:ea typeface="+mn-ea"/>
                <a:cs typeface="+mn-cs"/>
              </a:defRPr>
            </a:lvl1pPr>
          </a:lstStyle>
          <a:p>
            <a:fld id="{07165E6F-54ED-4977-A15E-D44BE7238A65}" type="slidenum">
              <a:rPr lang="en-US" smtClean="0"/>
              <a:pPr/>
              <a:t>‹#›</a:t>
            </a:fld>
            <a:endParaRPr lang="en-US" dirty="0"/>
          </a:p>
        </p:txBody>
      </p:sp>
      <p:sp>
        <p:nvSpPr>
          <p:cNvPr id="2" name="Footer Placeholder 1">
            <a:extLst>
              <a:ext uri="{FF2B5EF4-FFF2-40B4-BE49-F238E27FC236}">
                <a16:creationId xmlns:a16="http://schemas.microsoft.com/office/drawing/2014/main" id="{8C1C86D5-FAD5-0C48-B07B-53F7036D5DF0}"/>
              </a:ext>
            </a:extLst>
          </p:cNvPr>
          <p:cNvSpPr>
            <a:spLocks noGrp="1"/>
          </p:cNvSpPr>
          <p:nvPr>
            <p:ph type="ftr" sz="quarter" idx="22"/>
          </p:nvPr>
        </p:nvSpPr>
        <p:spPr/>
        <p:txBody>
          <a:bodyPr/>
          <a:lstStyle/>
          <a:p>
            <a:r>
              <a:rPr lang="en-US"/>
              <a:t>© 2023 Collins Aerospace  |  Collins Aerospace proprietary.  |  This document contains no export controlled technical data.</a:t>
            </a:r>
            <a:endParaRPr lang="en-US" dirty="0"/>
          </a:p>
        </p:txBody>
      </p:sp>
      <p:sp>
        <p:nvSpPr>
          <p:cNvPr id="11" name="Takeaway bar"/>
          <p:cNvSpPr>
            <a:spLocks noGrp="1"/>
          </p:cNvSpPr>
          <p:nvPr>
            <p:ph type="body" sz="quarter" idx="15" hasCustomPrompt="1"/>
          </p:nvPr>
        </p:nvSpPr>
        <p:spPr>
          <a:xfrm>
            <a:off x="694944" y="5917569"/>
            <a:ext cx="10820399" cy="268279"/>
          </a:xfrm>
          <a:solidFill>
            <a:schemeClr val="accent1"/>
          </a:solidFill>
        </p:spPr>
        <p:txBody>
          <a:bodyPr vert="horz" wrap="square" lIns="621792" tIns="64008" rIns="621792" bIns="36576" rtlCol="0" anchor="b" anchorCtr="0">
            <a:spAutoFit/>
          </a:bodyPr>
          <a:lstStyle>
            <a:lvl1pPr marL="0" indent="0" algn="ctr" defTabSz="0">
              <a:lnSpc>
                <a:spcPts val="1300"/>
              </a:lnSpc>
              <a:spcBef>
                <a:spcPts val="0"/>
              </a:spcBef>
              <a:buFontTx/>
              <a:buNone/>
              <a:defRPr lang="en-US" sz="1600" b="1" dirty="0">
                <a:solidFill>
                  <a:schemeClr val="bg1"/>
                </a:solidFill>
                <a:latin typeface="Arial" panose="020B0604020202020204" pitchFamily="34" charset="0"/>
                <a:ea typeface="+mj-ea"/>
                <a:cs typeface="Arial" panose="020B0604020202020204" pitchFamily="34" charset="0"/>
              </a:defRPr>
            </a:lvl1pPr>
          </a:lstStyle>
          <a:p>
            <a:pPr marL="0" lvl="0" indent="0" algn="ctr">
              <a:buNone/>
            </a:pPr>
            <a:r>
              <a:rPr lang="en-US" dirty="0"/>
              <a:t>Optional takeaway bar. White. Bold. 16 pt. Centered. Sentence case.</a:t>
            </a:r>
          </a:p>
        </p:txBody>
      </p:sp>
      <p:sp>
        <p:nvSpPr>
          <p:cNvPr id="3" name="Picture Placeholder 2"/>
          <p:cNvSpPr>
            <a:spLocks noGrp="1"/>
          </p:cNvSpPr>
          <p:nvPr>
            <p:ph type="pic" sz="quarter" idx="17" hasCustomPrompt="1"/>
          </p:nvPr>
        </p:nvSpPr>
        <p:spPr>
          <a:xfrm>
            <a:off x="4381500" y="1572733"/>
            <a:ext cx="7124700" cy="4218468"/>
          </a:xfrm>
          <a:solidFill>
            <a:schemeClr val="bg2"/>
          </a:solidFill>
        </p:spPr>
        <p:txBody>
          <a:bodyPr tIns="1188720"/>
          <a:lstStyle>
            <a:lvl1pPr marL="0" indent="0" algn="ctr">
              <a:buNone/>
              <a:defRPr/>
            </a:lvl1pPr>
          </a:lstStyle>
          <a:p>
            <a:r>
              <a:rPr lang="en-US" dirty="0"/>
              <a:t>Click to insert photo</a:t>
            </a:r>
          </a:p>
        </p:txBody>
      </p:sp>
      <p:sp>
        <p:nvSpPr>
          <p:cNvPr id="10" name="Title 5"/>
          <p:cNvSpPr>
            <a:spLocks noGrp="1"/>
          </p:cNvSpPr>
          <p:nvPr>
            <p:ph type="title" hasCustomPrompt="1"/>
          </p:nvPr>
        </p:nvSpPr>
        <p:spPr>
          <a:xfrm>
            <a:off x="694944" y="514473"/>
            <a:ext cx="10811256" cy="676653"/>
          </a:xfrm>
          <a:prstGeom prst="rect">
            <a:avLst/>
          </a:prstGeom>
        </p:spPr>
        <p:txBody>
          <a:bodyPr/>
          <a:lstStyle>
            <a:lvl1pPr>
              <a:lnSpc>
                <a:spcPct val="80000"/>
              </a:lnSpc>
              <a:defRPr b="0" spc="300"/>
            </a:lvl1pPr>
          </a:lstStyle>
          <a:p>
            <a:r>
              <a:rPr lang="en-US" dirty="0"/>
              <a:t>TITLE. 32 PT. BLACK. REGULAR. UPPERCASE. TWO LINES MAX.</a:t>
            </a:r>
          </a:p>
        </p:txBody>
      </p:sp>
      <p:sp>
        <p:nvSpPr>
          <p:cNvPr id="13" name="Body1">
            <a:extLst>
              <a:ext uri="{FF2B5EF4-FFF2-40B4-BE49-F238E27FC236}">
                <a16:creationId xmlns:a16="http://schemas.microsoft.com/office/drawing/2014/main" id="{62E3D089-68B7-4822-83BC-A3AB43C943B9}"/>
              </a:ext>
            </a:extLst>
          </p:cNvPr>
          <p:cNvSpPr>
            <a:spLocks noGrp="1"/>
          </p:cNvSpPr>
          <p:nvPr>
            <p:ph sz="quarter" idx="26" hasCustomPrompt="1"/>
          </p:nvPr>
        </p:nvSpPr>
        <p:spPr>
          <a:xfrm>
            <a:off x="695325" y="2259013"/>
            <a:ext cx="3417888" cy="3532187"/>
          </a:xfrm>
        </p:spPr>
        <p:txBody>
          <a:bodyPr/>
          <a:lstStyle>
            <a:lvl1pPr>
              <a:defRPr sz="1800"/>
            </a:lvl1pPr>
          </a:lstStyle>
          <a:p>
            <a:pPr lvl="0"/>
            <a:r>
              <a:rPr lang="en-US" dirty="0"/>
              <a:t>Main bullet. 18 pt. black. Regular. Sentence case.</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p:txBody>
      </p:sp>
      <p:sp>
        <p:nvSpPr>
          <p:cNvPr id="14" name="Subhead1">
            <a:extLst>
              <a:ext uri="{FF2B5EF4-FFF2-40B4-BE49-F238E27FC236}">
                <a16:creationId xmlns:a16="http://schemas.microsoft.com/office/drawing/2014/main" id="{F579EC20-F4D4-4102-932C-DDE7FC33EB90}"/>
              </a:ext>
            </a:extLst>
          </p:cNvPr>
          <p:cNvSpPr>
            <a:spLocks noGrp="1"/>
          </p:cNvSpPr>
          <p:nvPr>
            <p:ph type="body" sz="quarter" idx="21" hasCustomPrompt="1"/>
          </p:nvPr>
        </p:nvSpPr>
        <p:spPr>
          <a:xfrm>
            <a:off x="695325" y="1572733"/>
            <a:ext cx="3419475" cy="590931"/>
          </a:xfrm>
          <a:noFill/>
        </p:spPr>
        <p:txBody>
          <a:bodyPr vert="horz" wrap="square" lIns="0" tIns="0" rIns="0" bIns="91440" rtlCol="0">
            <a:spAutoFit/>
          </a:bodyPr>
          <a:lstStyle>
            <a:lvl1pPr marL="0" marR="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lang="en-US" sz="1800" b="1" baseline="0">
                <a:solidFill>
                  <a:schemeClr val="tx2"/>
                </a:solidFill>
              </a:defRPr>
            </a:lvl1pPr>
          </a:lstStyle>
          <a:p>
            <a:pPr marL="0" marR="0" lvl="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dirty="0"/>
              <a:t>Subhead 18 pt. RTX red. Bold. Sentence case.</a:t>
            </a:r>
          </a:p>
        </p:txBody>
      </p:sp>
    </p:spTree>
    <p:extLst>
      <p:ext uri="{BB962C8B-B14F-4D97-AF65-F5344CB8AC3E}">
        <p14:creationId xmlns:p14="http://schemas.microsoft.com/office/powerpoint/2010/main" val="388358200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416"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llins Content: 2 column">
    <p:spTree>
      <p:nvGrpSpPr>
        <p:cNvPr id="1" name=""/>
        <p:cNvGrpSpPr/>
        <p:nvPr/>
      </p:nvGrpSpPr>
      <p:grpSpPr>
        <a:xfrm>
          <a:off x="0" y="0"/>
          <a:ext cx="0" cy="0"/>
          <a:chOff x="0" y="0"/>
          <a:chExt cx="0" cy="0"/>
        </a:xfrm>
      </p:grpSpPr>
      <p:sp>
        <p:nvSpPr>
          <p:cNvPr id="18" name="Slide number"/>
          <p:cNvSpPr>
            <a:spLocks noGrp="1"/>
          </p:cNvSpPr>
          <p:nvPr>
            <p:ph type="sldNum" sz="quarter" idx="4"/>
          </p:nvPr>
        </p:nvSpPr>
        <p:spPr>
          <a:xfrm>
            <a:off x="10983397" y="6380414"/>
            <a:ext cx="531946" cy="365125"/>
          </a:xfrm>
          <a:prstGeom prst="rect">
            <a:avLst/>
          </a:prstGeom>
        </p:spPr>
        <p:txBody>
          <a:bodyPr vert="horz" lIns="0" tIns="0" rIns="0" bIns="0" rtlCol="0" anchor="t" anchorCtr="0"/>
          <a:lstStyle>
            <a:lvl1pPr algn="r">
              <a:defRPr lang="en-US" sz="1200" kern="1200" smtClean="0">
                <a:solidFill>
                  <a:schemeClr val="tx1">
                    <a:tint val="75000"/>
                  </a:schemeClr>
                </a:solidFill>
                <a:latin typeface="+mn-lt"/>
                <a:ea typeface="+mn-ea"/>
                <a:cs typeface="+mn-cs"/>
              </a:defRPr>
            </a:lvl1pPr>
          </a:lstStyle>
          <a:p>
            <a:fld id="{07165E6F-54ED-4977-A15E-D44BE7238A65}" type="slidenum">
              <a:rPr lang="en-US" smtClean="0"/>
              <a:pPr/>
              <a:t>‹#›</a:t>
            </a:fld>
            <a:endParaRPr lang="en-US" dirty="0"/>
          </a:p>
        </p:txBody>
      </p:sp>
      <p:sp>
        <p:nvSpPr>
          <p:cNvPr id="2" name="Footer Placeholder 1">
            <a:extLst>
              <a:ext uri="{FF2B5EF4-FFF2-40B4-BE49-F238E27FC236}">
                <a16:creationId xmlns:a16="http://schemas.microsoft.com/office/drawing/2014/main" id="{F6054B65-0620-854F-BFAF-B71F0AF716DE}"/>
              </a:ext>
            </a:extLst>
          </p:cNvPr>
          <p:cNvSpPr>
            <a:spLocks noGrp="1"/>
          </p:cNvSpPr>
          <p:nvPr>
            <p:ph type="ftr" sz="quarter" idx="23"/>
          </p:nvPr>
        </p:nvSpPr>
        <p:spPr/>
        <p:txBody>
          <a:bodyPr/>
          <a:lstStyle/>
          <a:p>
            <a:r>
              <a:rPr lang="en-US"/>
              <a:t>© 2023 Collins Aerospace  |  Collins Aerospace proprietary.  |  This document contains no export controlled technical data.</a:t>
            </a:r>
            <a:endParaRPr lang="en-US" dirty="0"/>
          </a:p>
        </p:txBody>
      </p:sp>
      <p:sp>
        <p:nvSpPr>
          <p:cNvPr id="9" name="Takeaway bar"/>
          <p:cNvSpPr>
            <a:spLocks noGrp="1"/>
          </p:cNvSpPr>
          <p:nvPr>
            <p:ph type="body" sz="quarter" idx="15" hasCustomPrompt="1"/>
          </p:nvPr>
        </p:nvSpPr>
        <p:spPr>
          <a:xfrm>
            <a:off x="694944" y="5917569"/>
            <a:ext cx="10820399" cy="268279"/>
          </a:xfrm>
          <a:solidFill>
            <a:schemeClr val="accent1"/>
          </a:solidFill>
        </p:spPr>
        <p:txBody>
          <a:bodyPr vert="horz" wrap="square" lIns="621792" tIns="64008" rIns="621792" bIns="36576" rtlCol="0" anchor="b" anchorCtr="0">
            <a:spAutoFit/>
          </a:bodyPr>
          <a:lstStyle>
            <a:lvl1pPr marL="0" indent="0" algn="ctr" defTabSz="0">
              <a:lnSpc>
                <a:spcPts val="1300"/>
              </a:lnSpc>
              <a:spcBef>
                <a:spcPts val="0"/>
              </a:spcBef>
              <a:buFontTx/>
              <a:buNone/>
              <a:defRPr lang="en-US" sz="1600" b="1" dirty="0">
                <a:solidFill>
                  <a:schemeClr val="bg1"/>
                </a:solidFill>
                <a:latin typeface="Arial" panose="020B0604020202020204" pitchFamily="34" charset="0"/>
                <a:ea typeface="+mj-ea"/>
                <a:cs typeface="Arial" panose="020B0604020202020204" pitchFamily="34" charset="0"/>
              </a:defRPr>
            </a:lvl1pPr>
          </a:lstStyle>
          <a:p>
            <a:pPr marL="0" lvl="0" indent="0" algn="ctr">
              <a:buNone/>
            </a:pPr>
            <a:r>
              <a:rPr lang="en-US" dirty="0"/>
              <a:t>Optional takeaway bar. White. Bold. 16 pt. Centered. Sentence case.</a:t>
            </a:r>
          </a:p>
        </p:txBody>
      </p:sp>
      <p:sp>
        <p:nvSpPr>
          <p:cNvPr id="6" name="Body2">
            <a:extLst>
              <a:ext uri="{FF2B5EF4-FFF2-40B4-BE49-F238E27FC236}">
                <a16:creationId xmlns:a16="http://schemas.microsoft.com/office/drawing/2014/main" id="{CE5A0B61-2E74-4DCF-A089-4B28CB5CEC6E}"/>
              </a:ext>
            </a:extLst>
          </p:cNvPr>
          <p:cNvSpPr>
            <a:spLocks noGrp="1"/>
          </p:cNvSpPr>
          <p:nvPr>
            <p:ph sz="quarter" idx="25" hasCustomPrompt="1"/>
          </p:nvPr>
        </p:nvSpPr>
        <p:spPr>
          <a:xfrm>
            <a:off x="6248400" y="2041525"/>
            <a:ext cx="5267325" cy="3722688"/>
          </a:xfrm>
        </p:spPr>
        <p:txBody>
          <a:bodyPr/>
          <a:lstStyle>
            <a:lvl1pPr>
              <a:defRPr sz="1800"/>
            </a:lvl1pPr>
            <a:lvl2pPr>
              <a:defRPr sz="1800"/>
            </a:lvl2pPr>
            <a:lvl3pPr>
              <a:defRPr sz="1600"/>
            </a:lvl3pPr>
            <a:lvl4pPr>
              <a:defRPr sz="1600"/>
            </a:lvl4pPr>
            <a:lvl5pPr>
              <a:defRPr sz="1600"/>
            </a:lvl5pPr>
          </a:lstStyle>
          <a:p>
            <a:pPr lvl="0"/>
            <a:r>
              <a:rPr lang="en-US" dirty="0"/>
              <a:t>Main bullet. 18 pt. black. Regular. Sentence case.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Body1">
            <a:extLst>
              <a:ext uri="{FF2B5EF4-FFF2-40B4-BE49-F238E27FC236}">
                <a16:creationId xmlns:a16="http://schemas.microsoft.com/office/drawing/2014/main" id="{8D572E75-F16E-465B-810F-8CDC10E16AAA}"/>
              </a:ext>
            </a:extLst>
          </p:cNvPr>
          <p:cNvSpPr>
            <a:spLocks noGrp="1"/>
          </p:cNvSpPr>
          <p:nvPr>
            <p:ph sz="quarter" idx="24" hasCustomPrompt="1"/>
          </p:nvPr>
        </p:nvSpPr>
        <p:spPr>
          <a:xfrm>
            <a:off x="695325" y="2068513"/>
            <a:ext cx="5246688" cy="3722687"/>
          </a:xfrm>
        </p:spPr>
        <p:txBody>
          <a:bodyPr/>
          <a:lstStyle>
            <a:lvl1pPr>
              <a:defRPr sz="1800"/>
            </a:lvl1pPr>
            <a:lvl2pPr>
              <a:defRPr sz="1800"/>
            </a:lvl2pPr>
            <a:lvl3pPr>
              <a:defRPr sz="1600"/>
            </a:lvl3pPr>
            <a:lvl4pPr>
              <a:defRPr sz="1600"/>
            </a:lvl4pPr>
            <a:lvl5pPr>
              <a:defRPr sz="1600"/>
            </a:lvl5pPr>
          </a:lstStyle>
          <a:p>
            <a:pPr lvl="0"/>
            <a:r>
              <a:rPr lang="en-US" dirty="0"/>
              <a:t>Main bullet. 18 pt. black. Regular. Sentence case.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Subhead2"/>
          <p:cNvSpPr>
            <a:spLocks noGrp="1"/>
          </p:cNvSpPr>
          <p:nvPr>
            <p:ph type="body" sz="quarter" idx="22" hasCustomPrompt="1"/>
          </p:nvPr>
        </p:nvSpPr>
        <p:spPr>
          <a:xfrm>
            <a:off x="6248400" y="1572733"/>
            <a:ext cx="5248274" cy="341632"/>
          </a:xfrm>
          <a:noFill/>
        </p:spPr>
        <p:txBody>
          <a:bodyPr wrap="square" bIns="91440">
            <a:spAutoFit/>
          </a:bodyPr>
          <a:lstStyle>
            <a:lvl1pPr marL="0" marR="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sz="1800" b="1" baseline="0">
                <a:solidFill>
                  <a:schemeClr val="tx2"/>
                </a:solidFill>
              </a:defRPr>
            </a:lvl1pPr>
          </a:lstStyle>
          <a:p>
            <a:pPr marL="0" marR="0" lvl="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dirty="0"/>
              <a:t>Subhead 18 pt. RTX red. Bold. Sentence case.</a:t>
            </a:r>
          </a:p>
        </p:txBody>
      </p:sp>
      <p:sp>
        <p:nvSpPr>
          <p:cNvPr id="12" name="Subhead1"/>
          <p:cNvSpPr>
            <a:spLocks noGrp="1"/>
          </p:cNvSpPr>
          <p:nvPr>
            <p:ph type="body" sz="quarter" idx="21" hasCustomPrompt="1"/>
          </p:nvPr>
        </p:nvSpPr>
        <p:spPr>
          <a:xfrm>
            <a:off x="695325" y="1572733"/>
            <a:ext cx="5248274" cy="341632"/>
          </a:xfrm>
          <a:noFill/>
        </p:spPr>
        <p:txBody>
          <a:bodyPr wrap="square" bIns="91440">
            <a:spAutoFit/>
          </a:bodyPr>
          <a:lstStyle>
            <a:lvl1pPr marL="0" marR="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sz="1800" b="1" baseline="0">
                <a:solidFill>
                  <a:schemeClr val="tx2"/>
                </a:solidFill>
              </a:defRPr>
            </a:lvl1pPr>
          </a:lstStyle>
          <a:p>
            <a:pPr marL="0" marR="0" lvl="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dirty="0"/>
              <a:t>Subhead 18 pt. RTX red. Bold. Sentence case.</a:t>
            </a:r>
          </a:p>
        </p:txBody>
      </p:sp>
      <p:sp>
        <p:nvSpPr>
          <p:cNvPr id="15" name="Title 5"/>
          <p:cNvSpPr>
            <a:spLocks noGrp="1"/>
          </p:cNvSpPr>
          <p:nvPr>
            <p:ph type="title" hasCustomPrompt="1"/>
          </p:nvPr>
        </p:nvSpPr>
        <p:spPr>
          <a:xfrm>
            <a:off x="694944" y="514473"/>
            <a:ext cx="10811256" cy="676653"/>
          </a:xfrm>
          <a:prstGeom prst="rect">
            <a:avLst/>
          </a:prstGeom>
        </p:spPr>
        <p:txBody>
          <a:bodyPr/>
          <a:lstStyle>
            <a:lvl1pPr>
              <a:lnSpc>
                <a:spcPct val="80000"/>
              </a:lnSpc>
              <a:defRPr/>
            </a:lvl1pPr>
          </a:lstStyle>
          <a:p>
            <a:r>
              <a:rPr lang="en-US" dirty="0"/>
              <a:t>TITLE. 32 PT. BLACK. REGULAR. UPPERCASE. TWO LINES MAX.</a:t>
            </a:r>
          </a:p>
        </p:txBody>
      </p:sp>
    </p:spTree>
    <p:extLst>
      <p:ext uri="{BB962C8B-B14F-4D97-AF65-F5344CB8AC3E}">
        <p14:creationId xmlns:p14="http://schemas.microsoft.com/office/powerpoint/2010/main" val="330167053"/>
      </p:ext>
    </p:extLst>
  </p:cSld>
  <p:clrMapOvr>
    <a:masterClrMapping/>
  </p:clrMapOvr>
  <p:extLst>
    <p:ext uri="{DCECCB84-F9BA-43D5-87BE-67443E8EF086}">
      <p15:sldGuideLst xmlns:p15="http://schemas.microsoft.com/office/powerpoint/2012/main">
        <p15:guide id="1" orient="horz" pos="1296"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llins Content: 3 column">
    <p:spTree>
      <p:nvGrpSpPr>
        <p:cNvPr id="1" name=""/>
        <p:cNvGrpSpPr/>
        <p:nvPr/>
      </p:nvGrpSpPr>
      <p:grpSpPr>
        <a:xfrm>
          <a:off x="0" y="0"/>
          <a:ext cx="0" cy="0"/>
          <a:chOff x="0" y="0"/>
          <a:chExt cx="0" cy="0"/>
        </a:xfrm>
      </p:grpSpPr>
      <p:sp>
        <p:nvSpPr>
          <p:cNvPr id="21" name="Slide number"/>
          <p:cNvSpPr>
            <a:spLocks noGrp="1"/>
          </p:cNvSpPr>
          <p:nvPr>
            <p:ph type="sldNum" sz="quarter" idx="4"/>
          </p:nvPr>
        </p:nvSpPr>
        <p:spPr>
          <a:xfrm>
            <a:off x="10983397" y="6380414"/>
            <a:ext cx="531946" cy="365125"/>
          </a:xfrm>
          <a:prstGeom prst="rect">
            <a:avLst/>
          </a:prstGeom>
        </p:spPr>
        <p:txBody>
          <a:bodyPr vert="horz" lIns="0" tIns="0" rIns="0" bIns="0" rtlCol="0" anchor="t" anchorCtr="0"/>
          <a:lstStyle>
            <a:lvl1pPr algn="r">
              <a:defRPr lang="en-US" sz="1200" kern="1200" smtClean="0">
                <a:solidFill>
                  <a:schemeClr val="tx1">
                    <a:tint val="75000"/>
                  </a:schemeClr>
                </a:solidFill>
                <a:latin typeface="+mn-lt"/>
                <a:ea typeface="+mn-ea"/>
                <a:cs typeface="+mn-cs"/>
              </a:defRPr>
            </a:lvl1pPr>
          </a:lstStyle>
          <a:p>
            <a:fld id="{07165E6F-54ED-4977-A15E-D44BE7238A65}" type="slidenum">
              <a:rPr lang="en-US" smtClean="0"/>
              <a:pPr/>
              <a:t>‹#›</a:t>
            </a:fld>
            <a:endParaRPr lang="en-US" dirty="0"/>
          </a:p>
        </p:txBody>
      </p:sp>
      <p:sp>
        <p:nvSpPr>
          <p:cNvPr id="2" name="Footer Placeholder 1">
            <a:extLst>
              <a:ext uri="{FF2B5EF4-FFF2-40B4-BE49-F238E27FC236}">
                <a16:creationId xmlns:a16="http://schemas.microsoft.com/office/drawing/2014/main" id="{0325C011-809B-F142-87DD-B50CF52804EA}"/>
              </a:ext>
            </a:extLst>
          </p:cNvPr>
          <p:cNvSpPr>
            <a:spLocks noGrp="1"/>
          </p:cNvSpPr>
          <p:nvPr>
            <p:ph type="ftr" sz="quarter" idx="25"/>
          </p:nvPr>
        </p:nvSpPr>
        <p:spPr/>
        <p:txBody>
          <a:bodyPr/>
          <a:lstStyle/>
          <a:p>
            <a:r>
              <a:rPr lang="en-US"/>
              <a:t>© 2023 Collins Aerospace  |  Collins Aerospace proprietary.  |  This document contains no export controlled technical data.</a:t>
            </a:r>
            <a:endParaRPr lang="en-US" dirty="0"/>
          </a:p>
        </p:txBody>
      </p:sp>
      <p:sp>
        <p:nvSpPr>
          <p:cNvPr id="11" name="Takeaway bar"/>
          <p:cNvSpPr>
            <a:spLocks noGrp="1"/>
          </p:cNvSpPr>
          <p:nvPr>
            <p:ph type="body" sz="quarter" idx="15" hasCustomPrompt="1"/>
          </p:nvPr>
        </p:nvSpPr>
        <p:spPr>
          <a:xfrm>
            <a:off x="694944" y="5917569"/>
            <a:ext cx="10820399" cy="268279"/>
          </a:xfrm>
          <a:solidFill>
            <a:schemeClr val="accent1"/>
          </a:solidFill>
        </p:spPr>
        <p:txBody>
          <a:bodyPr vert="horz" wrap="square" lIns="621792" tIns="64008" rIns="621792" bIns="36576" rtlCol="0" anchor="b" anchorCtr="0">
            <a:spAutoFit/>
          </a:bodyPr>
          <a:lstStyle>
            <a:lvl1pPr marL="0" indent="0" algn="ctr" defTabSz="0">
              <a:lnSpc>
                <a:spcPts val="1300"/>
              </a:lnSpc>
              <a:spcBef>
                <a:spcPts val="0"/>
              </a:spcBef>
              <a:buFontTx/>
              <a:buNone/>
              <a:defRPr lang="en-US" sz="1600" b="1" dirty="0">
                <a:solidFill>
                  <a:schemeClr val="bg1"/>
                </a:solidFill>
                <a:latin typeface="Arial" panose="020B0604020202020204" pitchFamily="34" charset="0"/>
                <a:ea typeface="+mj-ea"/>
                <a:cs typeface="Arial" panose="020B0604020202020204" pitchFamily="34" charset="0"/>
              </a:defRPr>
            </a:lvl1pPr>
          </a:lstStyle>
          <a:p>
            <a:pPr marL="0" lvl="0" indent="0" algn="ctr">
              <a:buNone/>
            </a:pPr>
            <a:r>
              <a:rPr lang="en-US" dirty="0"/>
              <a:t>Optional takeaway bar. White. Bold. 16 pt. Centered. Sentence case.</a:t>
            </a:r>
          </a:p>
        </p:txBody>
      </p:sp>
      <p:sp>
        <p:nvSpPr>
          <p:cNvPr id="8" name="Body3">
            <a:extLst>
              <a:ext uri="{FF2B5EF4-FFF2-40B4-BE49-F238E27FC236}">
                <a16:creationId xmlns:a16="http://schemas.microsoft.com/office/drawing/2014/main" id="{A3D382C2-293B-4490-AE51-4E1CD94BA47F}"/>
              </a:ext>
            </a:extLst>
          </p:cNvPr>
          <p:cNvSpPr>
            <a:spLocks noGrp="1"/>
          </p:cNvSpPr>
          <p:nvPr>
            <p:ph sz="quarter" idx="28" hasCustomPrompt="1"/>
          </p:nvPr>
        </p:nvSpPr>
        <p:spPr>
          <a:xfrm>
            <a:off x="8059738" y="2259013"/>
            <a:ext cx="3455987" cy="3532187"/>
          </a:xfrm>
        </p:spPr>
        <p:txBody>
          <a:bodyPr/>
          <a:lstStyle>
            <a:lvl1pPr>
              <a:defRPr sz="1800"/>
            </a:lvl1pPr>
          </a:lstStyle>
          <a:p>
            <a:pPr lvl="0"/>
            <a:r>
              <a:rPr lang="en-US" dirty="0"/>
              <a:t>Main bullet. 18 pt. black. Regular. Sentence case.</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p:txBody>
      </p:sp>
      <p:sp>
        <p:nvSpPr>
          <p:cNvPr id="6" name="Body2">
            <a:extLst>
              <a:ext uri="{FF2B5EF4-FFF2-40B4-BE49-F238E27FC236}">
                <a16:creationId xmlns:a16="http://schemas.microsoft.com/office/drawing/2014/main" id="{CB45F684-2379-4650-9BC3-F6532116FE5A}"/>
              </a:ext>
            </a:extLst>
          </p:cNvPr>
          <p:cNvSpPr>
            <a:spLocks noGrp="1"/>
          </p:cNvSpPr>
          <p:nvPr>
            <p:ph sz="quarter" idx="27" hasCustomPrompt="1"/>
          </p:nvPr>
        </p:nvSpPr>
        <p:spPr>
          <a:xfrm>
            <a:off x="4364038" y="2259013"/>
            <a:ext cx="3446462" cy="3532187"/>
          </a:xfrm>
        </p:spPr>
        <p:txBody>
          <a:bodyPr/>
          <a:lstStyle>
            <a:lvl1pPr>
              <a:defRPr sz="1800"/>
            </a:lvl1pPr>
          </a:lstStyle>
          <a:p>
            <a:pPr lvl="0"/>
            <a:r>
              <a:rPr lang="en-US" dirty="0"/>
              <a:t>Main bullet. 18 pt. black. Regular. Sentence case.</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p:txBody>
      </p:sp>
      <p:sp>
        <p:nvSpPr>
          <p:cNvPr id="4" name="Body1">
            <a:extLst>
              <a:ext uri="{FF2B5EF4-FFF2-40B4-BE49-F238E27FC236}">
                <a16:creationId xmlns:a16="http://schemas.microsoft.com/office/drawing/2014/main" id="{506B5483-5F87-4B37-8B61-92E335D4AC6C}"/>
              </a:ext>
            </a:extLst>
          </p:cNvPr>
          <p:cNvSpPr>
            <a:spLocks noGrp="1"/>
          </p:cNvSpPr>
          <p:nvPr>
            <p:ph sz="quarter" idx="26" hasCustomPrompt="1"/>
          </p:nvPr>
        </p:nvSpPr>
        <p:spPr>
          <a:xfrm>
            <a:off x="695325" y="2259013"/>
            <a:ext cx="3417888" cy="3532187"/>
          </a:xfrm>
        </p:spPr>
        <p:txBody>
          <a:bodyPr/>
          <a:lstStyle>
            <a:lvl1pPr>
              <a:defRPr sz="1800"/>
            </a:lvl1pPr>
          </a:lstStyle>
          <a:p>
            <a:pPr lvl="0"/>
            <a:r>
              <a:rPr lang="en-US" dirty="0"/>
              <a:t>Main bullet. 18 pt. black. Regular. Sentence case.</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p:txBody>
      </p:sp>
      <p:sp>
        <p:nvSpPr>
          <p:cNvPr id="16" name="Subhead3"/>
          <p:cNvSpPr>
            <a:spLocks noGrp="1"/>
          </p:cNvSpPr>
          <p:nvPr>
            <p:ph type="body" sz="quarter" idx="24" hasCustomPrompt="1"/>
          </p:nvPr>
        </p:nvSpPr>
        <p:spPr>
          <a:xfrm>
            <a:off x="8077200" y="1572733"/>
            <a:ext cx="3419475" cy="590931"/>
          </a:xfrm>
          <a:noFill/>
        </p:spPr>
        <p:txBody>
          <a:bodyPr vert="horz" wrap="square" lIns="0" tIns="0" rIns="0" bIns="91440" rtlCol="0">
            <a:spAutoFit/>
          </a:bodyPr>
          <a:lstStyle>
            <a:lvl1pPr marL="0" marR="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lang="en-US" sz="1800" b="1" baseline="0">
                <a:solidFill>
                  <a:schemeClr val="tx2"/>
                </a:solidFill>
              </a:defRPr>
            </a:lvl1pPr>
          </a:lstStyle>
          <a:p>
            <a:pPr marL="0" marR="0" lvl="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dirty="0"/>
              <a:t>Subhead 18 pt. RTX red. Bold. Sentence case.</a:t>
            </a:r>
          </a:p>
        </p:txBody>
      </p:sp>
      <p:sp>
        <p:nvSpPr>
          <p:cNvPr id="15" name="Subhead2"/>
          <p:cNvSpPr>
            <a:spLocks noGrp="1"/>
          </p:cNvSpPr>
          <p:nvPr>
            <p:ph type="body" sz="quarter" idx="23" hasCustomPrompt="1"/>
          </p:nvPr>
        </p:nvSpPr>
        <p:spPr>
          <a:xfrm>
            <a:off x="4364234" y="1572733"/>
            <a:ext cx="3419475" cy="590931"/>
          </a:xfrm>
          <a:noFill/>
        </p:spPr>
        <p:txBody>
          <a:bodyPr vert="horz" wrap="square" lIns="0" tIns="0" rIns="0" bIns="91440" rtlCol="0">
            <a:spAutoFit/>
          </a:bodyPr>
          <a:lstStyle>
            <a:lvl1pPr marL="0" marR="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lang="en-US" sz="1800" b="1" baseline="0">
                <a:solidFill>
                  <a:schemeClr val="tx2"/>
                </a:solidFill>
              </a:defRPr>
            </a:lvl1pPr>
          </a:lstStyle>
          <a:p>
            <a:pPr marL="0" marR="0" lvl="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dirty="0"/>
              <a:t>Subhead 18 pt. RTX red. Bold. Sentence case.</a:t>
            </a:r>
          </a:p>
        </p:txBody>
      </p:sp>
      <p:sp>
        <p:nvSpPr>
          <p:cNvPr id="14" name="Subhead1"/>
          <p:cNvSpPr>
            <a:spLocks noGrp="1"/>
          </p:cNvSpPr>
          <p:nvPr>
            <p:ph type="body" sz="quarter" idx="21" hasCustomPrompt="1"/>
          </p:nvPr>
        </p:nvSpPr>
        <p:spPr>
          <a:xfrm>
            <a:off x="695325" y="1572733"/>
            <a:ext cx="3419475" cy="590931"/>
          </a:xfrm>
          <a:noFill/>
        </p:spPr>
        <p:txBody>
          <a:bodyPr vert="horz" wrap="square" lIns="0" tIns="0" rIns="0" bIns="91440" rtlCol="0">
            <a:spAutoFit/>
          </a:bodyPr>
          <a:lstStyle>
            <a:lvl1pPr marL="0" marR="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lang="en-US" sz="1800" b="1" baseline="0">
                <a:solidFill>
                  <a:schemeClr val="tx2"/>
                </a:solidFill>
              </a:defRPr>
            </a:lvl1pPr>
          </a:lstStyle>
          <a:p>
            <a:pPr marL="0" marR="0" lvl="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dirty="0"/>
              <a:t>Subhead 18 pt. RTX red. Bold. Sentence case.</a:t>
            </a:r>
          </a:p>
        </p:txBody>
      </p:sp>
      <p:sp>
        <p:nvSpPr>
          <p:cNvPr id="17" name="Title 5"/>
          <p:cNvSpPr>
            <a:spLocks noGrp="1"/>
          </p:cNvSpPr>
          <p:nvPr>
            <p:ph type="title" hasCustomPrompt="1"/>
          </p:nvPr>
        </p:nvSpPr>
        <p:spPr>
          <a:xfrm>
            <a:off x="694944" y="514473"/>
            <a:ext cx="10811256" cy="676653"/>
          </a:xfrm>
          <a:prstGeom prst="rect">
            <a:avLst/>
          </a:prstGeom>
        </p:spPr>
        <p:txBody>
          <a:bodyPr/>
          <a:lstStyle>
            <a:lvl1pPr>
              <a:lnSpc>
                <a:spcPct val="80000"/>
              </a:lnSpc>
              <a:defRPr/>
            </a:lvl1pPr>
          </a:lstStyle>
          <a:p>
            <a:r>
              <a:rPr lang="en-US" dirty="0"/>
              <a:t>TITLE. 32 PT. BLACK. REGULAR. UPPERCASE. TWO LINES MAX.</a:t>
            </a:r>
          </a:p>
        </p:txBody>
      </p:sp>
    </p:spTree>
    <p:extLst>
      <p:ext uri="{BB962C8B-B14F-4D97-AF65-F5344CB8AC3E}">
        <p14:creationId xmlns:p14="http://schemas.microsoft.com/office/powerpoint/2010/main" val="3676662776"/>
      </p:ext>
    </p:extLst>
  </p:cSld>
  <p:clrMapOvr>
    <a:masterClrMapping/>
  </p:clrMapOvr>
  <p:extLst>
    <p:ext uri="{DCECCB84-F9BA-43D5-87BE-67443E8EF086}">
      <p15:sldGuideLst xmlns:p15="http://schemas.microsoft.com/office/powerpoint/2012/main">
        <p15:guide id="1" orient="horz" pos="1416"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llins Content: 3 columns/photos">
    <p:spTree>
      <p:nvGrpSpPr>
        <p:cNvPr id="1" name=""/>
        <p:cNvGrpSpPr/>
        <p:nvPr/>
      </p:nvGrpSpPr>
      <p:grpSpPr>
        <a:xfrm>
          <a:off x="0" y="0"/>
          <a:ext cx="0" cy="0"/>
          <a:chOff x="0" y="0"/>
          <a:chExt cx="0" cy="0"/>
        </a:xfrm>
      </p:grpSpPr>
      <p:sp>
        <p:nvSpPr>
          <p:cNvPr id="18" name="Slide number"/>
          <p:cNvSpPr>
            <a:spLocks noGrp="1"/>
          </p:cNvSpPr>
          <p:nvPr>
            <p:ph type="sldNum" sz="quarter" idx="4"/>
          </p:nvPr>
        </p:nvSpPr>
        <p:spPr>
          <a:xfrm>
            <a:off x="10983397" y="6380414"/>
            <a:ext cx="531946" cy="365125"/>
          </a:xfrm>
          <a:prstGeom prst="rect">
            <a:avLst/>
          </a:prstGeom>
        </p:spPr>
        <p:txBody>
          <a:bodyPr vert="horz" lIns="0" tIns="0" rIns="0" bIns="0" rtlCol="0" anchor="t" anchorCtr="0"/>
          <a:lstStyle>
            <a:lvl1pPr algn="r">
              <a:defRPr lang="en-US" sz="1200" kern="1200" smtClean="0">
                <a:solidFill>
                  <a:schemeClr val="tx1">
                    <a:tint val="75000"/>
                  </a:schemeClr>
                </a:solidFill>
                <a:latin typeface="+mn-lt"/>
                <a:ea typeface="+mn-ea"/>
                <a:cs typeface="+mn-cs"/>
              </a:defRPr>
            </a:lvl1pPr>
          </a:lstStyle>
          <a:p>
            <a:fld id="{07165E6F-54ED-4977-A15E-D44BE7238A65}" type="slidenum">
              <a:rPr lang="en-US" smtClean="0"/>
              <a:pPr/>
              <a:t>‹#›</a:t>
            </a:fld>
            <a:endParaRPr lang="en-US" dirty="0"/>
          </a:p>
        </p:txBody>
      </p:sp>
      <p:sp>
        <p:nvSpPr>
          <p:cNvPr id="2" name="Footer Placeholder 1">
            <a:extLst>
              <a:ext uri="{FF2B5EF4-FFF2-40B4-BE49-F238E27FC236}">
                <a16:creationId xmlns:a16="http://schemas.microsoft.com/office/drawing/2014/main" id="{F2FFE885-255A-DE4B-B7E6-9A98CEBD81FA}"/>
              </a:ext>
            </a:extLst>
          </p:cNvPr>
          <p:cNvSpPr>
            <a:spLocks noGrp="1"/>
          </p:cNvSpPr>
          <p:nvPr>
            <p:ph type="ftr" sz="quarter" idx="28"/>
          </p:nvPr>
        </p:nvSpPr>
        <p:spPr/>
        <p:txBody>
          <a:bodyPr/>
          <a:lstStyle/>
          <a:p>
            <a:r>
              <a:rPr lang="en-US"/>
              <a:t>© 2023 Collins Aerospace  |  Collins Aerospace proprietary.  |  This document contains no export controlled technical data.</a:t>
            </a:r>
            <a:endParaRPr lang="en-US" dirty="0"/>
          </a:p>
        </p:txBody>
      </p:sp>
      <p:sp>
        <p:nvSpPr>
          <p:cNvPr id="3" name="Picture Placeholder 2"/>
          <p:cNvSpPr>
            <a:spLocks noGrp="1"/>
          </p:cNvSpPr>
          <p:nvPr>
            <p:ph type="pic" sz="quarter" idx="22" hasCustomPrompt="1"/>
          </p:nvPr>
        </p:nvSpPr>
        <p:spPr>
          <a:xfrm>
            <a:off x="685800" y="1312494"/>
            <a:ext cx="3429000" cy="1829708"/>
          </a:xfrm>
          <a:solidFill>
            <a:schemeClr val="bg2"/>
          </a:solidFill>
        </p:spPr>
        <p:txBody>
          <a:bodyPr tIns="365760"/>
          <a:lstStyle>
            <a:lvl1pPr marL="0" indent="0" algn="ctr">
              <a:buNone/>
              <a:defRPr sz="1800"/>
            </a:lvl1pPr>
          </a:lstStyle>
          <a:p>
            <a:r>
              <a:rPr lang="en-US" dirty="0"/>
              <a:t>Click to insert photo</a:t>
            </a:r>
          </a:p>
        </p:txBody>
      </p:sp>
      <p:sp>
        <p:nvSpPr>
          <p:cNvPr id="20" name="Picture Placeholder 2"/>
          <p:cNvSpPr>
            <a:spLocks noGrp="1"/>
          </p:cNvSpPr>
          <p:nvPr>
            <p:ph type="pic" sz="quarter" idx="23" hasCustomPrompt="1"/>
          </p:nvPr>
        </p:nvSpPr>
        <p:spPr>
          <a:xfrm>
            <a:off x="4381500" y="1312493"/>
            <a:ext cx="3429000" cy="1829709"/>
          </a:xfrm>
          <a:solidFill>
            <a:schemeClr val="bg2"/>
          </a:solidFill>
        </p:spPr>
        <p:txBody>
          <a:bodyPr tIns="365760"/>
          <a:lstStyle>
            <a:lvl1pPr marL="0" indent="0" algn="ctr">
              <a:buNone/>
              <a:defRPr sz="1800" baseline="0"/>
            </a:lvl1pPr>
          </a:lstStyle>
          <a:p>
            <a:r>
              <a:rPr lang="en-US" dirty="0"/>
              <a:t>Click to insert photo</a:t>
            </a:r>
          </a:p>
        </p:txBody>
      </p:sp>
      <p:sp>
        <p:nvSpPr>
          <p:cNvPr id="21" name="Picture Placeholder 2"/>
          <p:cNvSpPr>
            <a:spLocks noGrp="1"/>
          </p:cNvSpPr>
          <p:nvPr>
            <p:ph type="pic" sz="quarter" idx="24" hasCustomPrompt="1"/>
          </p:nvPr>
        </p:nvSpPr>
        <p:spPr>
          <a:xfrm>
            <a:off x="8077200" y="1312494"/>
            <a:ext cx="3429000" cy="1829708"/>
          </a:xfrm>
          <a:solidFill>
            <a:schemeClr val="bg2"/>
          </a:solidFill>
        </p:spPr>
        <p:txBody>
          <a:bodyPr tIns="365760"/>
          <a:lstStyle>
            <a:lvl1pPr marL="0" indent="0" algn="ctr">
              <a:buNone/>
              <a:defRPr sz="1800" baseline="0"/>
            </a:lvl1pPr>
          </a:lstStyle>
          <a:p>
            <a:r>
              <a:rPr lang="en-US" dirty="0"/>
              <a:t>Click to insert photo</a:t>
            </a:r>
          </a:p>
        </p:txBody>
      </p:sp>
      <p:sp>
        <p:nvSpPr>
          <p:cNvPr id="39" name="Title 5"/>
          <p:cNvSpPr>
            <a:spLocks noGrp="1"/>
          </p:cNvSpPr>
          <p:nvPr>
            <p:ph type="title" hasCustomPrompt="1"/>
          </p:nvPr>
        </p:nvSpPr>
        <p:spPr>
          <a:xfrm>
            <a:off x="694944" y="514473"/>
            <a:ext cx="10811256" cy="676653"/>
          </a:xfrm>
          <a:prstGeom prst="rect">
            <a:avLst/>
          </a:prstGeom>
        </p:spPr>
        <p:txBody>
          <a:bodyPr/>
          <a:lstStyle>
            <a:lvl1pPr>
              <a:lnSpc>
                <a:spcPct val="80000"/>
              </a:lnSpc>
              <a:defRPr/>
            </a:lvl1pPr>
          </a:lstStyle>
          <a:p>
            <a:r>
              <a:rPr lang="en-US" dirty="0"/>
              <a:t>TITLE. 32 PT. BLACK. REGULAR. UPPERCASE. TWO LINES MAX.</a:t>
            </a:r>
          </a:p>
        </p:txBody>
      </p:sp>
      <p:sp>
        <p:nvSpPr>
          <p:cNvPr id="15" name="Takeaway bar">
            <a:extLst>
              <a:ext uri="{FF2B5EF4-FFF2-40B4-BE49-F238E27FC236}">
                <a16:creationId xmlns:a16="http://schemas.microsoft.com/office/drawing/2014/main" id="{473C7BBC-8A21-4A44-B2F3-EFACF76871B5}"/>
              </a:ext>
            </a:extLst>
          </p:cNvPr>
          <p:cNvSpPr>
            <a:spLocks noGrp="1"/>
          </p:cNvSpPr>
          <p:nvPr>
            <p:ph type="body" sz="quarter" idx="15" hasCustomPrompt="1"/>
          </p:nvPr>
        </p:nvSpPr>
        <p:spPr>
          <a:xfrm>
            <a:off x="694944" y="5917569"/>
            <a:ext cx="10820399" cy="268279"/>
          </a:xfrm>
          <a:solidFill>
            <a:schemeClr val="accent1"/>
          </a:solidFill>
        </p:spPr>
        <p:txBody>
          <a:bodyPr vert="horz" wrap="square" lIns="621792" tIns="64008" rIns="621792" bIns="36576" rtlCol="0" anchor="b" anchorCtr="0">
            <a:spAutoFit/>
          </a:bodyPr>
          <a:lstStyle>
            <a:lvl1pPr marL="0" indent="0" algn="ctr" defTabSz="0">
              <a:lnSpc>
                <a:spcPts val="1300"/>
              </a:lnSpc>
              <a:spcBef>
                <a:spcPts val="0"/>
              </a:spcBef>
              <a:buFontTx/>
              <a:buNone/>
              <a:defRPr lang="en-US" sz="1600" b="1" dirty="0">
                <a:solidFill>
                  <a:schemeClr val="bg1"/>
                </a:solidFill>
                <a:latin typeface="Arial" panose="020B0604020202020204" pitchFamily="34" charset="0"/>
                <a:ea typeface="+mj-ea"/>
                <a:cs typeface="Arial" panose="020B0604020202020204" pitchFamily="34" charset="0"/>
              </a:defRPr>
            </a:lvl1pPr>
          </a:lstStyle>
          <a:p>
            <a:pPr marL="0" lvl="0" indent="0" algn="ctr">
              <a:buNone/>
            </a:pPr>
            <a:r>
              <a:rPr lang="en-US" dirty="0"/>
              <a:t>Optional takeaway bar. White. Bold. 16 pt. Centered. Sentence case.</a:t>
            </a:r>
          </a:p>
        </p:txBody>
      </p:sp>
      <p:sp>
        <p:nvSpPr>
          <p:cNvPr id="16" name="Body3">
            <a:extLst>
              <a:ext uri="{FF2B5EF4-FFF2-40B4-BE49-F238E27FC236}">
                <a16:creationId xmlns:a16="http://schemas.microsoft.com/office/drawing/2014/main" id="{B8F3E842-5D73-4C37-B25F-F5A68959E20E}"/>
              </a:ext>
            </a:extLst>
          </p:cNvPr>
          <p:cNvSpPr>
            <a:spLocks noGrp="1"/>
          </p:cNvSpPr>
          <p:nvPr>
            <p:ph sz="quarter" idx="29" hasCustomPrompt="1"/>
          </p:nvPr>
        </p:nvSpPr>
        <p:spPr>
          <a:xfrm>
            <a:off x="8041069" y="4022764"/>
            <a:ext cx="3455987" cy="1700240"/>
          </a:xfrm>
        </p:spPr>
        <p:txBody>
          <a:bodyPr/>
          <a:lstStyle>
            <a:lvl1pPr>
              <a:defRPr sz="1800"/>
            </a:lvl1pPr>
            <a:lvl5pPr marL="841248" indent="0">
              <a:buNone/>
              <a:defRPr/>
            </a:lvl5pPr>
          </a:lstStyle>
          <a:p>
            <a:pPr lvl="0"/>
            <a:r>
              <a:rPr lang="en-US" dirty="0"/>
              <a:t>Main bullet. 18 pt. black. Regular. Sentence case.</a:t>
            </a:r>
          </a:p>
          <a:p>
            <a:pPr lvl="1"/>
            <a:r>
              <a:rPr lang="en-US" dirty="0"/>
              <a:t>Second level</a:t>
            </a:r>
          </a:p>
          <a:p>
            <a:pPr lvl="2"/>
            <a:r>
              <a:rPr lang="en-US" dirty="0"/>
              <a:t>Third level</a:t>
            </a:r>
          </a:p>
          <a:p>
            <a:pPr lvl="3"/>
            <a:r>
              <a:rPr lang="en-US" dirty="0"/>
              <a:t>Fourth level</a:t>
            </a:r>
          </a:p>
        </p:txBody>
      </p:sp>
      <p:sp>
        <p:nvSpPr>
          <p:cNvPr id="24" name="Subhead3">
            <a:extLst>
              <a:ext uri="{FF2B5EF4-FFF2-40B4-BE49-F238E27FC236}">
                <a16:creationId xmlns:a16="http://schemas.microsoft.com/office/drawing/2014/main" id="{10F7AD7C-A7AC-4B6C-B516-7C8605B120FD}"/>
              </a:ext>
            </a:extLst>
          </p:cNvPr>
          <p:cNvSpPr>
            <a:spLocks noGrp="1"/>
          </p:cNvSpPr>
          <p:nvPr>
            <p:ph type="body" sz="quarter" idx="31" hasCustomPrompt="1"/>
          </p:nvPr>
        </p:nvSpPr>
        <p:spPr>
          <a:xfrm>
            <a:off x="8033145" y="3336483"/>
            <a:ext cx="3419475" cy="590931"/>
          </a:xfrm>
          <a:noFill/>
        </p:spPr>
        <p:txBody>
          <a:bodyPr vert="horz" wrap="square" lIns="0" tIns="0" rIns="0" bIns="91440" rtlCol="0">
            <a:spAutoFit/>
          </a:bodyPr>
          <a:lstStyle>
            <a:lvl1pPr marL="0" marR="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lang="en-US" sz="1800" b="1" baseline="0">
                <a:solidFill>
                  <a:schemeClr val="tx2"/>
                </a:solidFill>
              </a:defRPr>
            </a:lvl1pPr>
          </a:lstStyle>
          <a:p>
            <a:pPr marL="0" marR="0" lvl="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dirty="0"/>
              <a:t>Subhead 18 pt. RTX red. Bold. Sentence case.</a:t>
            </a:r>
          </a:p>
        </p:txBody>
      </p:sp>
      <p:sp>
        <p:nvSpPr>
          <p:cNvPr id="17" name="Body2">
            <a:extLst>
              <a:ext uri="{FF2B5EF4-FFF2-40B4-BE49-F238E27FC236}">
                <a16:creationId xmlns:a16="http://schemas.microsoft.com/office/drawing/2014/main" id="{782F5A16-B3C3-4474-8D84-8FFE53621B09}"/>
              </a:ext>
            </a:extLst>
          </p:cNvPr>
          <p:cNvSpPr>
            <a:spLocks noGrp="1"/>
          </p:cNvSpPr>
          <p:nvPr>
            <p:ph sz="quarter" idx="27" hasCustomPrompt="1"/>
          </p:nvPr>
        </p:nvSpPr>
        <p:spPr>
          <a:xfrm>
            <a:off x="4345369" y="4022764"/>
            <a:ext cx="3446462" cy="1700240"/>
          </a:xfrm>
        </p:spPr>
        <p:txBody>
          <a:bodyPr/>
          <a:lstStyle>
            <a:lvl1pPr>
              <a:defRPr sz="1800"/>
            </a:lvl1pPr>
            <a:lvl5pPr marL="841248" indent="0">
              <a:buNone/>
              <a:defRPr/>
            </a:lvl5pPr>
          </a:lstStyle>
          <a:p>
            <a:pPr lvl="0"/>
            <a:r>
              <a:rPr lang="en-US" dirty="0"/>
              <a:t>Main bullet. 18 pt. black. Regular. Sentence case.</a:t>
            </a:r>
          </a:p>
          <a:p>
            <a:pPr lvl="1"/>
            <a:r>
              <a:rPr lang="en-US" dirty="0"/>
              <a:t>Second level</a:t>
            </a:r>
          </a:p>
          <a:p>
            <a:pPr lvl="2"/>
            <a:r>
              <a:rPr lang="en-US" dirty="0"/>
              <a:t>Third level</a:t>
            </a:r>
          </a:p>
          <a:p>
            <a:pPr lvl="3"/>
            <a:r>
              <a:rPr lang="en-US" dirty="0"/>
              <a:t>Fourth level</a:t>
            </a:r>
          </a:p>
        </p:txBody>
      </p:sp>
      <p:sp>
        <p:nvSpPr>
          <p:cNvPr id="23" name="Subhead2">
            <a:extLst>
              <a:ext uri="{FF2B5EF4-FFF2-40B4-BE49-F238E27FC236}">
                <a16:creationId xmlns:a16="http://schemas.microsoft.com/office/drawing/2014/main" id="{AAE5DB7E-D84E-4D2F-860A-9C2F8150CFEF}"/>
              </a:ext>
            </a:extLst>
          </p:cNvPr>
          <p:cNvSpPr>
            <a:spLocks noGrp="1"/>
          </p:cNvSpPr>
          <p:nvPr>
            <p:ph type="body" sz="quarter" idx="30" hasCustomPrompt="1"/>
          </p:nvPr>
        </p:nvSpPr>
        <p:spPr>
          <a:xfrm>
            <a:off x="4340969" y="3336483"/>
            <a:ext cx="3419475" cy="590931"/>
          </a:xfrm>
          <a:noFill/>
        </p:spPr>
        <p:txBody>
          <a:bodyPr vert="horz" wrap="square" lIns="0" tIns="0" rIns="0" bIns="91440" rtlCol="0">
            <a:spAutoFit/>
          </a:bodyPr>
          <a:lstStyle>
            <a:lvl1pPr marL="0" marR="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lang="en-US" sz="1800" b="1" baseline="0">
                <a:solidFill>
                  <a:schemeClr val="tx2"/>
                </a:solidFill>
              </a:defRPr>
            </a:lvl1pPr>
          </a:lstStyle>
          <a:p>
            <a:pPr marL="0" marR="0" lvl="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dirty="0"/>
              <a:t>Subhead 18 pt. RTX red. Bold. Sentence case.</a:t>
            </a:r>
          </a:p>
        </p:txBody>
      </p:sp>
      <p:sp>
        <p:nvSpPr>
          <p:cNvPr id="19" name="Body1">
            <a:extLst>
              <a:ext uri="{FF2B5EF4-FFF2-40B4-BE49-F238E27FC236}">
                <a16:creationId xmlns:a16="http://schemas.microsoft.com/office/drawing/2014/main" id="{F58EE0DE-BE84-4A9F-A349-A400BBD90077}"/>
              </a:ext>
            </a:extLst>
          </p:cNvPr>
          <p:cNvSpPr>
            <a:spLocks noGrp="1"/>
          </p:cNvSpPr>
          <p:nvPr>
            <p:ph sz="quarter" idx="26" hasCustomPrompt="1"/>
          </p:nvPr>
        </p:nvSpPr>
        <p:spPr>
          <a:xfrm>
            <a:off x="676656" y="4022764"/>
            <a:ext cx="3417888" cy="1700240"/>
          </a:xfrm>
        </p:spPr>
        <p:txBody>
          <a:bodyPr/>
          <a:lstStyle>
            <a:lvl1pPr>
              <a:defRPr sz="1800"/>
            </a:lvl1pPr>
            <a:lvl5pPr marL="841248" indent="0">
              <a:buNone/>
              <a:defRPr/>
            </a:lvl5pPr>
          </a:lstStyle>
          <a:p>
            <a:pPr lvl="0"/>
            <a:r>
              <a:rPr lang="en-US" dirty="0"/>
              <a:t>Main bullet. 18 pt. black. Regular. Sentence case.</a:t>
            </a:r>
          </a:p>
          <a:p>
            <a:pPr lvl="1"/>
            <a:r>
              <a:rPr lang="en-US" dirty="0"/>
              <a:t>Second level</a:t>
            </a:r>
          </a:p>
          <a:p>
            <a:pPr lvl="2"/>
            <a:r>
              <a:rPr lang="en-US" dirty="0"/>
              <a:t>Third level</a:t>
            </a:r>
          </a:p>
          <a:p>
            <a:pPr lvl="3"/>
            <a:r>
              <a:rPr lang="en-US" dirty="0"/>
              <a:t>Fourth level</a:t>
            </a:r>
          </a:p>
        </p:txBody>
      </p:sp>
      <p:sp>
        <p:nvSpPr>
          <p:cNvPr id="25" name="Subhead1">
            <a:extLst>
              <a:ext uri="{FF2B5EF4-FFF2-40B4-BE49-F238E27FC236}">
                <a16:creationId xmlns:a16="http://schemas.microsoft.com/office/drawing/2014/main" id="{FDB5A404-7DB4-4DC7-BC95-8CD6FF0A3B57}"/>
              </a:ext>
            </a:extLst>
          </p:cNvPr>
          <p:cNvSpPr>
            <a:spLocks noGrp="1"/>
          </p:cNvSpPr>
          <p:nvPr>
            <p:ph type="body" sz="quarter" idx="21" hasCustomPrompt="1"/>
          </p:nvPr>
        </p:nvSpPr>
        <p:spPr>
          <a:xfrm>
            <a:off x="676656" y="3336483"/>
            <a:ext cx="3419475" cy="590931"/>
          </a:xfrm>
          <a:noFill/>
        </p:spPr>
        <p:txBody>
          <a:bodyPr vert="horz" wrap="square" lIns="0" tIns="0" rIns="0" bIns="91440" rtlCol="0">
            <a:spAutoFit/>
          </a:bodyPr>
          <a:lstStyle>
            <a:lvl1pPr marL="0" marR="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lang="en-US" sz="1800" b="1" baseline="0">
                <a:solidFill>
                  <a:schemeClr val="tx2"/>
                </a:solidFill>
              </a:defRPr>
            </a:lvl1pPr>
          </a:lstStyle>
          <a:p>
            <a:pPr marL="0" marR="0" lvl="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dirty="0"/>
              <a:t>Subhead 18 pt. RTX red. Bold. Sentence case.</a:t>
            </a:r>
          </a:p>
        </p:txBody>
      </p:sp>
    </p:spTree>
    <p:extLst>
      <p:ext uri="{BB962C8B-B14F-4D97-AF65-F5344CB8AC3E}">
        <p14:creationId xmlns:p14="http://schemas.microsoft.com/office/powerpoint/2010/main" val="2039996213"/>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llins Content: Text Quad">
    <p:spTree>
      <p:nvGrpSpPr>
        <p:cNvPr id="1" name=""/>
        <p:cNvGrpSpPr/>
        <p:nvPr/>
      </p:nvGrpSpPr>
      <p:grpSpPr>
        <a:xfrm>
          <a:off x="0" y="0"/>
          <a:ext cx="0" cy="0"/>
          <a:chOff x="0" y="0"/>
          <a:chExt cx="0" cy="0"/>
        </a:xfrm>
      </p:grpSpPr>
      <p:sp>
        <p:nvSpPr>
          <p:cNvPr id="23" name="Slide number"/>
          <p:cNvSpPr>
            <a:spLocks noGrp="1"/>
          </p:cNvSpPr>
          <p:nvPr>
            <p:ph type="sldNum" sz="quarter" idx="4"/>
          </p:nvPr>
        </p:nvSpPr>
        <p:spPr>
          <a:xfrm>
            <a:off x="10983397" y="6380414"/>
            <a:ext cx="531946" cy="365125"/>
          </a:xfrm>
          <a:prstGeom prst="rect">
            <a:avLst/>
          </a:prstGeom>
        </p:spPr>
        <p:txBody>
          <a:bodyPr vert="horz" lIns="0" tIns="0" rIns="0" bIns="0" rtlCol="0" anchor="t" anchorCtr="0"/>
          <a:lstStyle>
            <a:lvl1pPr algn="r">
              <a:defRPr lang="en-US" sz="1200" kern="1200" smtClean="0">
                <a:solidFill>
                  <a:schemeClr val="tx1">
                    <a:tint val="75000"/>
                  </a:schemeClr>
                </a:solidFill>
                <a:latin typeface="+mn-lt"/>
                <a:ea typeface="+mn-ea"/>
                <a:cs typeface="+mn-cs"/>
              </a:defRPr>
            </a:lvl1pPr>
          </a:lstStyle>
          <a:p>
            <a:fld id="{07165E6F-54ED-4977-A15E-D44BE7238A65}" type="slidenum">
              <a:rPr lang="en-US" smtClean="0"/>
              <a:pPr/>
              <a:t>‹#›</a:t>
            </a:fld>
            <a:endParaRPr lang="en-US" dirty="0"/>
          </a:p>
        </p:txBody>
      </p:sp>
      <p:sp>
        <p:nvSpPr>
          <p:cNvPr id="2" name="Footer Placeholder 1">
            <a:extLst>
              <a:ext uri="{FF2B5EF4-FFF2-40B4-BE49-F238E27FC236}">
                <a16:creationId xmlns:a16="http://schemas.microsoft.com/office/drawing/2014/main" id="{7B211ECA-3F10-BA4A-9903-326CCDC73263}"/>
              </a:ext>
            </a:extLst>
          </p:cNvPr>
          <p:cNvSpPr>
            <a:spLocks noGrp="1"/>
          </p:cNvSpPr>
          <p:nvPr>
            <p:ph type="ftr" sz="quarter" idx="28"/>
          </p:nvPr>
        </p:nvSpPr>
        <p:spPr/>
        <p:txBody>
          <a:bodyPr/>
          <a:lstStyle/>
          <a:p>
            <a:r>
              <a:rPr lang="en-US"/>
              <a:t>© 2023 Collins Aerospace  |  Collins Aerospace proprietary.  |  This document contains no export controlled technical data.</a:t>
            </a:r>
            <a:endParaRPr lang="en-US" dirty="0"/>
          </a:p>
        </p:txBody>
      </p:sp>
      <p:sp>
        <p:nvSpPr>
          <p:cNvPr id="21" name="Takeaway bar"/>
          <p:cNvSpPr>
            <a:spLocks noGrp="1"/>
          </p:cNvSpPr>
          <p:nvPr>
            <p:ph type="body" sz="quarter" idx="15" hasCustomPrompt="1"/>
          </p:nvPr>
        </p:nvSpPr>
        <p:spPr>
          <a:xfrm>
            <a:off x="694944" y="5912568"/>
            <a:ext cx="10820399" cy="273280"/>
          </a:xfrm>
          <a:solidFill>
            <a:schemeClr val="accent1"/>
          </a:solidFill>
        </p:spPr>
        <p:txBody>
          <a:bodyPr vert="horz" wrap="square" lIns="621792" tIns="64008" rIns="621792" bIns="36576" rtlCol="0" anchor="b" anchorCtr="0">
            <a:spAutoFit/>
          </a:bodyPr>
          <a:lstStyle>
            <a:lvl1pPr marL="0" indent="0" algn="ctr" defTabSz="0">
              <a:lnSpc>
                <a:spcPts val="1300"/>
              </a:lnSpc>
              <a:spcBef>
                <a:spcPts val="0"/>
              </a:spcBef>
              <a:buFontTx/>
              <a:buNone/>
              <a:defRPr lang="en-US" sz="1600" b="1" dirty="0">
                <a:solidFill>
                  <a:schemeClr val="bg1"/>
                </a:solidFill>
                <a:latin typeface="Arial" panose="020B0604020202020204" pitchFamily="34" charset="0"/>
                <a:ea typeface="+mj-ea"/>
                <a:cs typeface="Arial" panose="020B0604020202020204" pitchFamily="34" charset="0"/>
              </a:defRPr>
            </a:lvl1pPr>
          </a:lstStyle>
          <a:p>
            <a:pPr marL="0" lvl="0" indent="0" algn="ctr">
              <a:buNone/>
            </a:pPr>
            <a:r>
              <a:rPr lang="en-US" dirty="0"/>
              <a:t>Optional takeaway bar. White. Bold. 16 pt. Centered. Sentence case.</a:t>
            </a:r>
          </a:p>
        </p:txBody>
      </p:sp>
      <p:sp>
        <p:nvSpPr>
          <p:cNvPr id="24" name="Body4">
            <a:extLst>
              <a:ext uri="{FF2B5EF4-FFF2-40B4-BE49-F238E27FC236}">
                <a16:creationId xmlns:a16="http://schemas.microsoft.com/office/drawing/2014/main" id="{EFBD0647-D555-4E72-BD0C-D7C31163DE48}"/>
              </a:ext>
            </a:extLst>
          </p:cNvPr>
          <p:cNvSpPr>
            <a:spLocks noGrp="1"/>
          </p:cNvSpPr>
          <p:nvPr>
            <p:ph sz="quarter" idx="33" hasCustomPrompt="1"/>
          </p:nvPr>
        </p:nvSpPr>
        <p:spPr>
          <a:xfrm>
            <a:off x="6285898" y="4082550"/>
            <a:ext cx="5257800" cy="1458912"/>
          </a:xfrm>
        </p:spPr>
        <p:txBody>
          <a:bodyPr/>
          <a:lstStyle>
            <a:lvl1pPr marL="0" indent="0">
              <a:buNone/>
              <a:defRPr sz="1800"/>
            </a:lvl1pPr>
            <a:lvl2pPr>
              <a:defRPr sz="1800"/>
            </a:lvl2pPr>
            <a:lvl3pPr>
              <a:defRPr sz="1800"/>
            </a:lvl3pPr>
            <a:lvl4pPr>
              <a:defRPr sz="1800"/>
            </a:lvl4pPr>
          </a:lstStyle>
          <a:p>
            <a:pPr lvl="0"/>
            <a:r>
              <a:rPr lang="en-US" dirty="0"/>
              <a:t>Main bullet. 18 pt. black.</a:t>
            </a:r>
          </a:p>
          <a:p>
            <a:pPr lvl="1"/>
            <a:r>
              <a:rPr lang="en-US" dirty="0"/>
              <a:t>Second level</a:t>
            </a:r>
          </a:p>
          <a:p>
            <a:pPr lvl="2"/>
            <a:r>
              <a:rPr lang="en-US" dirty="0"/>
              <a:t>Third level</a:t>
            </a:r>
          </a:p>
          <a:p>
            <a:pPr lvl="3"/>
            <a:r>
              <a:rPr lang="en-US" dirty="0"/>
              <a:t>Fourth level</a:t>
            </a:r>
          </a:p>
        </p:txBody>
      </p:sp>
      <p:sp>
        <p:nvSpPr>
          <p:cNvPr id="18" name="Subhead4"/>
          <p:cNvSpPr>
            <a:spLocks noGrp="1"/>
          </p:cNvSpPr>
          <p:nvPr>
            <p:ph type="body" sz="quarter" idx="27" hasCustomPrompt="1"/>
          </p:nvPr>
        </p:nvSpPr>
        <p:spPr>
          <a:xfrm>
            <a:off x="6292877" y="3723131"/>
            <a:ext cx="5243843" cy="341632"/>
          </a:xfrm>
          <a:noFill/>
        </p:spPr>
        <p:txBody>
          <a:bodyPr wrap="square" bIns="91440">
            <a:spAutoFit/>
          </a:bodyPr>
          <a:lstStyle>
            <a:lvl1pPr marL="0" marR="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sz="1800" b="1" baseline="0">
                <a:solidFill>
                  <a:schemeClr val="tx2"/>
                </a:solidFill>
              </a:defRPr>
            </a:lvl1pPr>
          </a:lstStyle>
          <a:p>
            <a:pPr marL="0" marR="0" lvl="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dirty="0"/>
              <a:t>Subhead 18 pt. RTX red. Bold. Sentence case.</a:t>
            </a:r>
          </a:p>
        </p:txBody>
      </p:sp>
      <p:sp>
        <p:nvSpPr>
          <p:cNvPr id="8" name="Body3">
            <a:extLst>
              <a:ext uri="{FF2B5EF4-FFF2-40B4-BE49-F238E27FC236}">
                <a16:creationId xmlns:a16="http://schemas.microsoft.com/office/drawing/2014/main" id="{79CF69DF-EFCD-41D8-9992-E41641193E44}"/>
              </a:ext>
            </a:extLst>
          </p:cNvPr>
          <p:cNvSpPr>
            <a:spLocks noGrp="1"/>
          </p:cNvSpPr>
          <p:nvPr>
            <p:ph sz="quarter" idx="31" hasCustomPrompt="1"/>
          </p:nvPr>
        </p:nvSpPr>
        <p:spPr>
          <a:xfrm>
            <a:off x="710241" y="4078027"/>
            <a:ext cx="5240337" cy="1436687"/>
          </a:xfrm>
        </p:spPr>
        <p:txBody>
          <a:bodyPr/>
          <a:lstStyle>
            <a:lvl1pPr>
              <a:defRPr sz="1800"/>
            </a:lvl1pPr>
            <a:lvl2pPr>
              <a:defRPr sz="1800"/>
            </a:lvl2pPr>
            <a:lvl3pPr>
              <a:defRPr sz="1800"/>
            </a:lvl3pPr>
            <a:lvl4pPr>
              <a:defRPr sz="1800"/>
            </a:lvl4pPr>
          </a:lstStyle>
          <a:p>
            <a:pPr lvl="0"/>
            <a:r>
              <a:rPr lang="en-US" dirty="0"/>
              <a:t>Main bullet. 18 pt. black.</a:t>
            </a:r>
          </a:p>
          <a:p>
            <a:pPr lvl="1"/>
            <a:r>
              <a:rPr lang="en-US" dirty="0"/>
              <a:t>Second level</a:t>
            </a:r>
          </a:p>
          <a:p>
            <a:pPr lvl="2"/>
            <a:r>
              <a:rPr lang="en-US" dirty="0"/>
              <a:t>Third level</a:t>
            </a:r>
          </a:p>
          <a:p>
            <a:pPr lvl="3"/>
            <a:r>
              <a:rPr lang="en-US" dirty="0"/>
              <a:t>Fourth level</a:t>
            </a:r>
          </a:p>
        </p:txBody>
      </p:sp>
      <p:sp>
        <p:nvSpPr>
          <p:cNvPr id="17" name="Subhead3"/>
          <p:cNvSpPr>
            <a:spLocks noGrp="1"/>
          </p:cNvSpPr>
          <p:nvPr>
            <p:ph type="body" sz="quarter" idx="26" hasCustomPrompt="1"/>
          </p:nvPr>
        </p:nvSpPr>
        <p:spPr>
          <a:xfrm>
            <a:off x="715878" y="3714404"/>
            <a:ext cx="5243843" cy="341632"/>
          </a:xfrm>
          <a:noFill/>
        </p:spPr>
        <p:txBody>
          <a:bodyPr wrap="square" bIns="91440">
            <a:spAutoFit/>
          </a:bodyPr>
          <a:lstStyle>
            <a:lvl1pPr marL="0" marR="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sz="1800" b="1" baseline="0">
                <a:solidFill>
                  <a:schemeClr val="tx2"/>
                </a:solidFill>
              </a:defRPr>
            </a:lvl1pPr>
          </a:lstStyle>
          <a:p>
            <a:pPr marL="0" marR="0" lvl="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dirty="0"/>
              <a:t>Subhead 18 pt. RTX red. Bold. Sentence case.</a:t>
            </a:r>
          </a:p>
        </p:txBody>
      </p:sp>
      <p:sp>
        <p:nvSpPr>
          <p:cNvPr id="6" name="Body2">
            <a:extLst>
              <a:ext uri="{FF2B5EF4-FFF2-40B4-BE49-F238E27FC236}">
                <a16:creationId xmlns:a16="http://schemas.microsoft.com/office/drawing/2014/main" id="{1C66D4F2-6ADE-445D-B545-81F44821A597}"/>
              </a:ext>
            </a:extLst>
          </p:cNvPr>
          <p:cNvSpPr>
            <a:spLocks noGrp="1"/>
          </p:cNvSpPr>
          <p:nvPr>
            <p:ph sz="quarter" idx="30" hasCustomPrompt="1"/>
          </p:nvPr>
        </p:nvSpPr>
        <p:spPr>
          <a:xfrm>
            <a:off x="6253163" y="1925638"/>
            <a:ext cx="5262562" cy="1422400"/>
          </a:xfrm>
        </p:spPr>
        <p:txBody>
          <a:bodyPr/>
          <a:lstStyle>
            <a:lvl1pPr>
              <a:defRPr sz="1800"/>
            </a:lvl1pPr>
            <a:lvl2pPr>
              <a:defRPr sz="1800"/>
            </a:lvl2pPr>
            <a:lvl3pPr>
              <a:defRPr sz="1800"/>
            </a:lvl3pPr>
            <a:lvl4pPr>
              <a:defRPr sz="1800"/>
            </a:lvl4pPr>
            <a:lvl5pPr marL="841248" indent="0">
              <a:buNone/>
              <a:defRPr/>
            </a:lvl5pPr>
          </a:lstStyle>
          <a:p>
            <a:pPr lvl="0"/>
            <a:r>
              <a:rPr lang="en-US" dirty="0"/>
              <a:t>Main bullet. 18 pt. black.</a:t>
            </a:r>
          </a:p>
          <a:p>
            <a:pPr lvl="1"/>
            <a:r>
              <a:rPr lang="en-US" dirty="0"/>
              <a:t>Second level</a:t>
            </a:r>
          </a:p>
          <a:p>
            <a:pPr lvl="2"/>
            <a:r>
              <a:rPr lang="en-US" dirty="0"/>
              <a:t>Third level</a:t>
            </a:r>
          </a:p>
          <a:p>
            <a:pPr lvl="3"/>
            <a:r>
              <a:rPr lang="en-US" dirty="0"/>
              <a:t>Fourth level</a:t>
            </a:r>
          </a:p>
        </p:txBody>
      </p:sp>
      <p:sp>
        <p:nvSpPr>
          <p:cNvPr id="16" name="Subhead2"/>
          <p:cNvSpPr>
            <a:spLocks noGrp="1"/>
          </p:cNvSpPr>
          <p:nvPr>
            <p:ph type="body" sz="quarter" idx="25" hasCustomPrompt="1"/>
          </p:nvPr>
        </p:nvSpPr>
        <p:spPr>
          <a:xfrm>
            <a:off x="6249401" y="1580534"/>
            <a:ext cx="5243843" cy="341632"/>
          </a:xfrm>
          <a:noFill/>
        </p:spPr>
        <p:txBody>
          <a:bodyPr wrap="square" bIns="91440">
            <a:spAutoFit/>
          </a:bodyPr>
          <a:lstStyle>
            <a:lvl1pPr marL="0" marR="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sz="1800" b="1" baseline="0">
                <a:solidFill>
                  <a:schemeClr val="tx2"/>
                </a:solidFill>
              </a:defRPr>
            </a:lvl1pPr>
          </a:lstStyle>
          <a:p>
            <a:pPr marL="0" marR="0" lvl="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dirty="0"/>
              <a:t>Subhead 18 pt. RTX red. Bold. Sentence case.</a:t>
            </a:r>
          </a:p>
        </p:txBody>
      </p:sp>
      <p:sp>
        <p:nvSpPr>
          <p:cNvPr id="4" name="Body1">
            <a:extLst>
              <a:ext uri="{FF2B5EF4-FFF2-40B4-BE49-F238E27FC236}">
                <a16:creationId xmlns:a16="http://schemas.microsoft.com/office/drawing/2014/main" id="{13618A41-9235-4A1A-90C9-9833408FBD69}"/>
              </a:ext>
            </a:extLst>
          </p:cNvPr>
          <p:cNvSpPr>
            <a:spLocks noGrp="1"/>
          </p:cNvSpPr>
          <p:nvPr>
            <p:ph sz="quarter" idx="29" hasCustomPrompt="1"/>
          </p:nvPr>
        </p:nvSpPr>
        <p:spPr>
          <a:xfrm>
            <a:off x="695325" y="1922463"/>
            <a:ext cx="5240338" cy="1425575"/>
          </a:xfrm>
        </p:spPr>
        <p:txBody>
          <a:bodyPr/>
          <a:lstStyle>
            <a:lvl1pPr>
              <a:defRPr sz="1800"/>
            </a:lvl1pPr>
            <a:lvl2pPr>
              <a:defRPr sz="1800"/>
            </a:lvl2pPr>
            <a:lvl3pPr>
              <a:defRPr sz="1800"/>
            </a:lvl3pPr>
            <a:lvl4pPr>
              <a:defRPr sz="1800"/>
            </a:lvl4pPr>
            <a:lvl5pPr marL="841248" indent="0">
              <a:buNone/>
              <a:defRPr/>
            </a:lvl5pPr>
          </a:lstStyle>
          <a:p>
            <a:pPr lvl="0"/>
            <a:r>
              <a:rPr lang="en-US" dirty="0"/>
              <a:t>Main bullet. 18 pt. black.</a:t>
            </a:r>
          </a:p>
          <a:p>
            <a:pPr lvl="1"/>
            <a:r>
              <a:rPr lang="en-US" dirty="0"/>
              <a:t>Second level</a:t>
            </a:r>
          </a:p>
          <a:p>
            <a:pPr lvl="2"/>
            <a:r>
              <a:rPr lang="en-US" dirty="0"/>
              <a:t>Third level</a:t>
            </a:r>
          </a:p>
          <a:p>
            <a:pPr lvl="3"/>
            <a:r>
              <a:rPr lang="en-US" dirty="0"/>
              <a:t>Fourth level</a:t>
            </a:r>
          </a:p>
        </p:txBody>
      </p:sp>
      <p:sp>
        <p:nvSpPr>
          <p:cNvPr id="15" name="Subhead1"/>
          <p:cNvSpPr>
            <a:spLocks noGrp="1"/>
          </p:cNvSpPr>
          <p:nvPr>
            <p:ph type="body" sz="quarter" idx="21" hasCustomPrompt="1"/>
          </p:nvPr>
        </p:nvSpPr>
        <p:spPr>
          <a:xfrm>
            <a:off x="691820" y="1580534"/>
            <a:ext cx="5243843" cy="341632"/>
          </a:xfrm>
          <a:noFill/>
        </p:spPr>
        <p:txBody>
          <a:bodyPr wrap="square" bIns="91440">
            <a:spAutoFit/>
          </a:bodyPr>
          <a:lstStyle>
            <a:lvl1pPr marL="0" marR="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sz="1800" b="1" baseline="0">
                <a:solidFill>
                  <a:schemeClr val="tx2"/>
                </a:solidFill>
              </a:defRPr>
            </a:lvl1pPr>
          </a:lstStyle>
          <a:p>
            <a:pPr marL="0" marR="0" lvl="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dirty="0"/>
              <a:t>Subhead 18 pt. RTX red. Bold. Sentence case.</a:t>
            </a:r>
          </a:p>
        </p:txBody>
      </p:sp>
      <p:sp>
        <p:nvSpPr>
          <p:cNvPr id="19" name="Title 5"/>
          <p:cNvSpPr>
            <a:spLocks noGrp="1"/>
          </p:cNvSpPr>
          <p:nvPr>
            <p:ph type="title" hasCustomPrompt="1"/>
          </p:nvPr>
        </p:nvSpPr>
        <p:spPr>
          <a:xfrm>
            <a:off x="694944" y="514473"/>
            <a:ext cx="10811256" cy="676653"/>
          </a:xfrm>
          <a:prstGeom prst="rect">
            <a:avLst/>
          </a:prstGeom>
        </p:spPr>
        <p:txBody>
          <a:bodyPr/>
          <a:lstStyle>
            <a:lvl1pPr>
              <a:lnSpc>
                <a:spcPct val="80000"/>
              </a:lnSpc>
              <a:defRPr/>
            </a:lvl1pPr>
          </a:lstStyle>
          <a:p>
            <a:r>
              <a:rPr lang="en-US" dirty="0"/>
              <a:t>TITLE. 32 PT. BLACK. REGULAR. UPPERCASE. TWO LINES MAX.</a:t>
            </a:r>
          </a:p>
        </p:txBody>
      </p:sp>
    </p:spTree>
    <p:extLst>
      <p:ext uri="{BB962C8B-B14F-4D97-AF65-F5344CB8AC3E}">
        <p14:creationId xmlns:p14="http://schemas.microsoft.com/office/powerpoint/2010/main" val="1445225690"/>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llins content: Blank">
    <p:spTree>
      <p:nvGrpSpPr>
        <p:cNvPr id="1" name=""/>
        <p:cNvGrpSpPr/>
        <p:nvPr/>
      </p:nvGrpSpPr>
      <p:grpSpPr>
        <a:xfrm>
          <a:off x="0" y="0"/>
          <a:ext cx="0" cy="0"/>
          <a:chOff x="0" y="0"/>
          <a:chExt cx="0" cy="0"/>
        </a:xfrm>
      </p:grpSpPr>
      <p:sp>
        <p:nvSpPr>
          <p:cNvPr id="9" name="Slide number"/>
          <p:cNvSpPr>
            <a:spLocks noGrp="1"/>
          </p:cNvSpPr>
          <p:nvPr>
            <p:ph type="sldNum" sz="quarter" idx="4"/>
          </p:nvPr>
        </p:nvSpPr>
        <p:spPr>
          <a:xfrm>
            <a:off x="10983397" y="6380414"/>
            <a:ext cx="531946" cy="365125"/>
          </a:xfrm>
          <a:prstGeom prst="rect">
            <a:avLst/>
          </a:prstGeom>
        </p:spPr>
        <p:txBody>
          <a:bodyPr vert="horz" lIns="0" tIns="0" rIns="0" bIns="0" rtlCol="0" anchor="t" anchorCtr="0"/>
          <a:lstStyle>
            <a:lvl1pPr algn="r">
              <a:defRPr lang="en-US" sz="1200" kern="1200" smtClean="0">
                <a:solidFill>
                  <a:schemeClr val="tx1">
                    <a:tint val="75000"/>
                  </a:schemeClr>
                </a:solidFill>
                <a:latin typeface="+mn-lt"/>
                <a:ea typeface="+mn-ea"/>
                <a:cs typeface="+mn-cs"/>
              </a:defRPr>
            </a:lvl1pPr>
          </a:lstStyle>
          <a:p>
            <a:fld id="{07165E6F-54ED-4977-A15E-D44BE7238A65}" type="slidenum">
              <a:rPr lang="en-US" smtClean="0"/>
              <a:pPr/>
              <a:t>‹#›</a:t>
            </a:fld>
            <a:endParaRPr lang="en-US" dirty="0"/>
          </a:p>
        </p:txBody>
      </p:sp>
      <p:sp>
        <p:nvSpPr>
          <p:cNvPr id="6" name="Title 5"/>
          <p:cNvSpPr>
            <a:spLocks noGrp="1"/>
          </p:cNvSpPr>
          <p:nvPr>
            <p:ph type="title" hasCustomPrompt="1"/>
          </p:nvPr>
        </p:nvSpPr>
        <p:spPr>
          <a:xfrm>
            <a:off x="694944" y="512067"/>
            <a:ext cx="10811256" cy="676653"/>
          </a:xfrm>
          <a:prstGeom prst="rect">
            <a:avLst/>
          </a:prstGeom>
        </p:spPr>
        <p:txBody>
          <a:bodyPr/>
          <a:lstStyle>
            <a:lvl1pPr>
              <a:lnSpc>
                <a:spcPct val="80000"/>
              </a:lnSpc>
              <a:defRPr sz="3200" b="0"/>
            </a:lvl1pPr>
          </a:lstStyle>
          <a:p>
            <a:r>
              <a:rPr lang="en-US" dirty="0"/>
              <a:t>Title. 32 pt. black. UPPER case. Two lines max.</a:t>
            </a:r>
          </a:p>
        </p:txBody>
      </p:sp>
      <p:sp>
        <p:nvSpPr>
          <p:cNvPr id="5" name="Takeaway bar"/>
          <p:cNvSpPr>
            <a:spLocks noGrp="1"/>
          </p:cNvSpPr>
          <p:nvPr>
            <p:ph type="body" sz="quarter" idx="15" hasCustomPrompt="1"/>
          </p:nvPr>
        </p:nvSpPr>
        <p:spPr>
          <a:xfrm>
            <a:off x="694944" y="5917569"/>
            <a:ext cx="10820399" cy="268279"/>
          </a:xfrm>
          <a:solidFill>
            <a:schemeClr val="accent1"/>
          </a:solidFill>
        </p:spPr>
        <p:txBody>
          <a:bodyPr vert="horz" wrap="square" lIns="621792" tIns="64008" rIns="621792" bIns="36576" rtlCol="0" anchor="b" anchorCtr="0">
            <a:spAutoFit/>
          </a:bodyPr>
          <a:lstStyle>
            <a:lvl1pPr marL="0" indent="0" algn="ctr" defTabSz="0">
              <a:lnSpc>
                <a:spcPts val="1300"/>
              </a:lnSpc>
              <a:spcBef>
                <a:spcPts val="0"/>
              </a:spcBef>
              <a:buFontTx/>
              <a:buNone/>
              <a:defRPr lang="en-US" sz="1600" b="1" dirty="0">
                <a:solidFill>
                  <a:schemeClr val="bg1"/>
                </a:solidFill>
                <a:latin typeface="Arial" panose="020B0604020202020204" pitchFamily="34" charset="0"/>
                <a:ea typeface="+mj-ea"/>
                <a:cs typeface="Arial" panose="020B0604020202020204" pitchFamily="34" charset="0"/>
              </a:defRPr>
            </a:lvl1pPr>
          </a:lstStyle>
          <a:p>
            <a:pPr marL="0" lvl="0" indent="0" algn="ctr">
              <a:buNone/>
            </a:pPr>
            <a:r>
              <a:rPr lang="en-US" dirty="0"/>
              <a:t>Optional takeaway bar. White. Bold. 16 pt. Centered. Sentence case.</a:t>
            </a:r>
          </a:p>
        </p:txBody>
      </p:sp>
      <p:sp>
        <p:nvSpPr>
          <p:cNvPr id="2" name="Footer Placeholder 1">
            <a:extLst>
              <a:ext uri="{FF2B5EF4-FFF2-40B4-BE49-F238E27FC236}">
                <a16:creationId xmlns:a16="http://schemas.microsoft.com/office/drawing/2014/main" id="{347B83AA-E296-8443-804F-04A7F4C1160F}"/>
              </a:ext>
            </a:extLst>
          </p:cNvPr>
          <p:cNvSpPr>
            <a:spLocks noGrp="1"/>
          </p:cNvSpPr>
          <p:nvPr>
            <p:ph type="ftr" sz="quarter" idx="16"/>
          </p:nvPr>
        </p:nvSpPr>
        <p:spPr/>
        <p:txBody>
          <a:bodyPr/>
          <a:lstStyle/>
          <a:p>
            <a:r>
              <a:rPr lang="en-US"/>
              <a:t>© 2023 Collins Aerospace  |  Collins Aerospace proprietary.  |  This document contains no export controlled technical data.</a:t>
            </a:r>
            <a:endParaRPr lang="en-US" dirty="0"/>
          </a:p>
        </p:txBody>
      </p:sp>
    </p:spTree>
    <p:extLst>
      <p:ext uri="{BB962C8B-B14F-4D97-AF65-F5344CB8AC3E}">
        <p14:creationId xmlns:p14="http://schemas.microsoft.com/office/powerpoint/2010/main" val="28439786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ollins Custom Cover">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4257535" y="5297244"/>
            <a:ext cx="7105927" cy="566816"/>
          </a:xfrm>
          <a:noFill/>
        </p:spPr>
        <p:txBody>
          <a:bodyPr anchor="b" anchorCtr="0"/>
          <a:lstStyle>
            <a:lvl1pPr defTabSz="914400">
              <a:spcBef>
                <a:spcPct val="0"/>
              </a:spcBef>
              <a:defRPr sz="2200">
                <a:solidFill>
                  <a:schemeClr val="tx1"/>
                </a:solidFill>
              </a:defRPr>
            </a:lvl1pPr>
          </a:lstStyle>
          <a:p>
            <a:pPr lvl="0" defTabSz="914400">
              <a:spcBef>
                <a:spcPct val="0"/>
              </a:spcBef>
            </a:pPr>
            <a:r>
              <a:rPr lang="en-US" dirty="0"/>
              <a:t>TITLE 22 PT. BLACK. REGULAR. UPPERCASE.</a:t>
            </a:r>
          </a:p>
        </p:txBody>
      </p:sp>
      <p:sp>
        <p:nvSpPr>
          <p:cNvPr id="5" name="Text Placeholder 4"/>
          <p:cNvSpPr>
            <a:spLocks noGrp="1"/>
          </p:cNvSpPr>
          <p:nvPr>
            <p:ph type="body" sz="quarter" idx="15" hasCustomPrompt="1"/>
          </p:nvPr>
        </p:nvSpPr>
        <p:spPr>
          <a:xfrm>
            <a:off x="4257535" y="6041041"/>
            <a:ext cx="7105927" cy="216670"/>
          </a:xfrm>
          <a:noFill/>
        </p:spPr>
        <p:txBody>
          <a:bodyPr/>
          <a:lstStyle>
            <a:lvl1pPr marL="0" marR="0" indent="0" algn="l" defTabSz="0" rtl="0" eaLnBrk="1" fontAlgn="auto" latinLnBrk="0" hangingPunct="1">
              <a:lnSpc>
                <a:spcPct val="90000"/>
              </a:lnSpc>
              <a:spcBef>
                <a:spcPts val="0"/>
              </a:spcBef>
              <a:spcAft>
                <a:spcPts val="0"/>
              </a:spcAft>
              <a:buClrTx/>
              <a:buSzPct val="115000"/>
              <a:buFont typeface="Arial" panose="020B0604020202020204" pitchFamily="34" charset="0"/>
              <a:buNone/>
              <a:tabLst/>
              <a:defRPr sz="1600" b="0" baseline="0">
                <a:solidFill>
                  <a:schemeClr val="tx1"/>
                </a:solidFill>
              </a:defRPr>
            </a:lvl1pPr>
          </a:lstStyle>
          <a:p>
            <a:pPr marL="0" marR="0" lvl="0" indent="0" algn="l" defTabSz="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dirty="0"/>
              <a:t>Subhead 16 pt. Black. Regular. Sentence case.</a:t>
            </a:r>
          </a:p>
        </p:txBody>
      </p:sp>
      <p:cxnSp>
        <p:nvCxnSpPr>
          <p:cNvPr id="11" name="Straight Connector 10">
            <a:extLst>
              <a:ext uri="{FF2B5EF4-FFF2-40B4-BE49-F238E27FC236}">
                <a16:creationId xmlns:a16="http://schemas.microsoft.com/office/drawing/2014/main" id="{E648BD36-0B39-4245-A543-F4FCE86E5E97}"/>
              </a:ext>
            </a:extLst>
          </p:cNvPr>
          <p:cNvCxnSpPr>
            <a:cxnSpLocks/>
          </p:cNvCxnSpPr>
          <p:nvPr userDrawn="1"/>
        </p:nvCxnSpPr>
        <p:spPr>
          <a:xfrm>
            <a:off x="752528" y="247662"/>
            <a:ext cx="11436297" cy="0"/>
          </a:xfrm>
          <a:prstGeom prst="line">
            <a:avLst/>
          </a:prstGeom>
          <a:ln w="19050" cap="sq">
            <a:solidFill>
              <a:srgbClr val="CE1126"/>
            </a:solidFill>
            <a:headEnd type="oval" w="sm" len="sm"/>
          </a:ln>
          <a:effectLst/>
        </p:spPr>
        <p:style>
          <a:lnRef idx="2">
            <a:schemeClr val="accent1"/>
          </a:lnRef>
          <a:fillRef idx="0">
            <a:schemeClr val="accent1"/>
          </a:fillRef>
          <a:effectRef idx="1">
            <a:schemeClr val="accent1"/>
          </a:effectRef>
          <a:fontRef idx="minor">
            <a:schemeClr val="tx1"/>
          </a:fontRef>
        </p:style>
      </p:cxnSp>
      <p:pic>
        <p:nvPicPr>
          <p:cNvPr id="8" name="Graphic 7">
            <a:extLst>
              <a:ext uri="{FF2B5EF4-FFF2-40B4-BE49-F238E27FC236}">
                <a16:creationId xmlns:a16="http://schemas.microsoft.com/office/drawing/2014/main" id="{12ADE7C4-C9D6-C340-9D31-184D270C184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72096" y="5526826"/>
            <a:ext cx="3071203" cy="514215"/>
          </a:xfrm>
          <a:prstGeom prst="rect">
            <a:avLst/>
          </a:prstGeom>
        </p:spPr>
      </p:pic>
      <p:sp>
        <p:nvSpPr>
          <p:cNvPr id="6" name="Slide Number Placeholder 5">
            <a:extLst>
              <a:ext uri="{FF2B5EF4-FFF2-40B4-BE49-F238E27FC236}">
                <a16:creationId xmlns:a16="http://schemas.microsoft.com/office/drawing/2014/main" id="{18C79568-C04F-4FC0-9F37-DB741B6B8CD3}"/>
              </a:ext>
            </a:extLst>
          </p:cNvPr>
          <p:cNvSpPr>
            <a:spLocks noGrp="1"/>
          </p:cNvSpPr>
          <p:nvPr>
            <p:ph type="sldNum" sz="quarter" idx="17"/>
          </p:nvPr>
        </p:nvSpPr>
        <p:spPr/>
        <p:txBody>
          <a:bodyPr/>
          <a:lstStyle/>
          <a:p>
            <a:fld id="{07165E6F-54ED-4977-A15E-D44BE7238A65}" type="slidenum">
              <a:rPr lang="en-US" smtClean="0"/>
              <a:pPr/>
              <a:t>‹#›</a:t>
            </a:fld>
            <a:endParaRPr lang="en-US" dirty="0"/>
          </a:p>
        </p:txBody>
      </p:sp>
      <p:sp>
        <p:nvSpPr>
          <p:cNvPr id="3" name="Footer Placeholder 2">
            <a:extLst>
              <a:ext uri="{FF2B5EF4-FFF2-40B4-BE49-F238E27FC236}">
                <a16:creationId xmlns:a16="http://schemas.microsoft.com/office/drawing/2014/main" id="{1FC6B38C-CF04-4F32-B219-4E6897BCEC78}"/>
              </a:ext>
            </a:extLst>
          </p:cNvPr>
          <p:cNvSpPr>
            <a:spLocks noGrp="1"/>
          </p:cNvSpPr>
          <p:nvPr>
            <p:ph type="ftr" sz="quarter" idx="18"/>
          </p:nvPr>
        </p:nvSpPr>
        <p:spPr/>
        <p:txBody>
          <a:bodyPr/>
          <a:lstStyle/>
          <a:p>
            <a:r>
              <a:rPr lang="en-US"/>
              <a:t>© 2023 Collins Aerospace  |  Collins Aerospace proprietary.  |  This document contains no export controlled technical data.</a:t>
            </a:r>
            <a:endParaRPr lang="en-US" dirty="0"/>
          </a:p>
        </p:txBody>
      </p:sp>
      <p:sp>
        <p:nvSpPr>
          <p:cNvPr id="10" name="Date Placeholder 4">
            <a:extLst>
              <a:ext uri="{FF2B5EF4-FFF2-40B4-BE49-F238E27FC236}">
                <a16:creationId xmlns:a16="http://schemas.microsoft.com/office/drawing/2014/main" id="{7730A198-60A6-4683-BC20-14E81E22C99D}"/>
              </a:ext>
            </a:extLst>
          </p:cNvPr>
          <p:cNvSpPr>
            <a:spLocks noGrp="1"/>
          </p:cNvSpPr>
          <p:nvPr>
            <p:ph type="dt" sz="half" idx="12"/>
          </p:nvPr>
        </p:nvSpPr>
        <p:spPr>
          <a:xfrm>
            <a:off x="9051010" y="6402278"/>
            <a:ext cx="2312452" cy="216670"/>
          </a:xfrm>
          <a:noFill/>
        </p:spPr>
        <p:txBody>
          <a:bodyPr vert="horz" lIns="0" tIns="0" rIns="0" bIns="0" rtlCol="0">
            <a:noAutofit/>
          </a:bodyPr>
          <a:lstStyle>
            <a:lvl1pPr algn="r">
              <a:defRPr lang="en-US" sz="1400" b="1" baseline="0" smtClean="0">
                <a:solidFill>
                  <a:schemeClr val="tx1"/>
                </a:solidFill>
                <a:latin typeface="Arial" panose="020B0604020202020204" pitchFamily="34" charset="0"/>
                <a:cs typeface="Arial" panose="020B0604020202020204" pitchFamily="34" charset="0"/>
              </a:defRPr>
            </a:lvl1pPr>
          </a:lstStyle>
          <a:p>
            <a:pPr>
              <a:spcAft>
                <a:spcPts val="600"/>
              </a:spcAft>
              <a:buClr>
                <a:schemeClr val="tx2"/>
              </a:buClr>
              <a:buSzPct val="75000"/>
              <a:buFont typeface="Arial" panose="020B0604020202020204" pitchFamily="34" charset="0"/>
              <a:buNone/>
            </a:pPr>
            <a:endParaRPr lang="en-US"/>
          </a:p>
        </p:txBody>
      </p:sp>
    </p:spTree>
    <p:extLst>
      <p:ext uri="{BB962C8B-B14F-4D97-AF65-F5344CB8AC3E}">
        <p14:creationId xmlns:p14="http://schemas.microsoft.com/office/powerpoint/2010/main" val="4143326884"/>
      </p:ext>
    </p:extLst>
  </p:cSld>
  <p:clrMapOvr>
    <a:masterClrMapping/>
  </p:clrMapOvr>
  <p:extLst>
    <p:ext uri="{DCECCB84-F9BA-43D5-87BE-67443E8EF086}">
      <p15:sldGuideLst xmlns:p15="http://schemas.microsoft.com/office/powerpoint/2012/main">
        <p15:guide id="1" orient="horz" pos="3552">
          <p15:clr>
            <a:srgbClr val="FBAE40"/>
          </p15:clr>
        </p15:guide>
        <p15:guide id="2" orient="horz" pos="3144">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2C8363D2-0304-4004-ACA1-2461E9D0ED3E}" type="datetime1">
              <a:rPr lang="en-US"/>
              <a:pPr>
                <a:defRPr/>
              </a:pPr>
              <a:t>8/1/2023</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 2023 Collins Aerospace  |  Collins Aerospace proprietary.  |  This document contains no export controlled technical data.</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A1BF124-7EE5-49D1-9019-5F336D7EFE3C}" type="slidenum">
              <a:rPr lang="en-US"/>
              <a:pPr>
                <a:defRPr/>
              </a:pPr>
              <a:t>‹#›</a:t>
            </a:fld>
            <a:endParaRPr lang="en-US" dirty="0"/>
          </a:p>
        </p:txBody>
      </p:sp>
      <p:sp>
        <p:nvSpPr>
          <p:cNvPr id="7" name="Rectangle 5"/>
          <p:cNvSpPr>
            <a:spLocks noChangeArrowheads="1"/>
          </p:cNvSpPr>
          <p:nvPr userDrawn="1"/>
        </p:nvSpPr>
        <p:spPr bwMode="auto">
          <a:xfrm>
            <a:off x="0" y="6642100"/>
            <a:ext cx="12192000" cy="215900"/>
          </a:xfrm>
          <a:prstGeom prst="rect">
            <a:avLst/>
          </a:prstGeom>
          <a:solidFill>
            <a:schemeClr val="accent5">
              <a:lumMod val="40000"/>
              <a:lumOff val="60000"/>
            </a:schemeClr>
          </a:solidFill>
          <a:ln w="9525">
            <a:noFill/>
            <a:miter lim="800000"/>
            <a:headEnd/>
            <a:tailEnd/>
          </a:ln>
          <a:effectLst/>
        </p:spPr>
        <p:txBody>
          <a:bodyPr>
            <a:spAutoFit/>
          </a:bodyPr>
          <a:lstStyle/>
          <a:p>
            <a:pPr fontAlgn="auto">
              <a:spcBef>
                <a:spcPts val="0"/>
              </a:spcBef>
              <a:spcAft>
                <a:spcPts val="0"/>
              </a:spcAft>
              <a:defRPr/>
            </a:pPr>
            <a:endParaRPr lang="en-US" sz="800" dirty="0">
              <a:latin typeface="+mn-lt"/>
            </a:endParaRPr>
          </a:p>
        </p:txBody>
      </p:sp>
      <p:sp>
        <p:nvSpPr>
          <p:cNvPr id="8" name="Slide Number Placeholder 9"/>
          <p:cNvSpPr txBox="1">
            <a:spLocks/>
          </p:cNvSpPr>
          <p:nvPr userDrawn="1"/>
        </p:nvSpPr>
        <p:spPr>
          <a:xfrm>
            <a:off x="11480801" y="6583364"/>
            <a:ext cx="582084" cy="320675"/>
          </a:xfrm>
          <a:prstGeom prst="rect">
            <a:avLst/>
          </a:prstGeom>
        </p:spPr>
        <p:txBody>
          <a:bodyPr vert="horz" lIns="91440" tIns="45720" rIns="91440" bIns="45720" rtlCol="0" anchor="ctr"/>
          <a:lstStyle>
            <a:defPPr>
              <a:defRPr lang="en-US"/>
            </a:defPPr>
            <a:lvl1pPr algn="r"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E0539D4E-79D6-42CD-B5E0-05EE5A1B08E5}" type="slidenum">
              <a:rPr lang="en-US" sz="1200" smtClean="0"/>
              <a:pPr>
                <a:defRPr/>
              </a:pPr>
              <a:t>‹#›</a:t>
            </a:fld>
            <a:endParaRPr lang="en-US" sz="1200" dirty="0"/>
          </a:p>
        </p:txBody>
      </p:sp>
      <p:sp>
        <p:nvSpPr>
          <p:cNvPr id="9" name="TextBox 8"/>
          <p:cNvSpPr txBox="1"/>
          <p:nvPr userDrawn="1"/>
        </p:nvSpPr>
        <p:spPr>
          <a:xfrm>
            <a:off x="0" y="6519446"/>
            <a:ext cx="12192000" cy="338554"/>
          </a:xfrm>
          <a:prstGeom prst="rect">
            <a:avLst/>
          </a:prstGeom>
          <a:noFill/>
        </p:spPr>
        <p:txBody>
          <a:bodyPr wrap="square" rtlCol="0">
            <a:spAutoFit/>
          </a:bodyPr>
          <a:lstStyle/>
          <a:p>
            <a:pPr algn="ctr"/>
            <a:r>
              <a:rPr lang="en-US" sz="800" b="1" dirty="0"/>
              <a:t>WARNING – NO TECHNICAL DATA STATEMENT</a:t>
            </a:r>
            <a:endParaRPr lang="en-US" sz="800" dirty="0"/>
          </a:p>
          <a:p>
            <a:pPr algn="ctr"/>
            <a:r>
              <a:rPr lang="en-US" sz="800" dirty="0"/>
              <a:t>This document does not contain any technical data subject to the ITAR or EAR</a:t>
            </a:r>
          </a:p>
        </p:txBody>
      </p:sp>
    </p:spTree>
    <p:extLst>
      <p:ext uri="{BB962C8B-B14F-4D97-AF65-F5344CB8AC3E}">
        <p14:creationId xmlns:p14="http://schemas.microsoft.com/office/powerpoint/2010/main" val="15847532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llins Cover: Text">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AB634BC7-2D07-6C4F-AC68-902D1C49E16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5938" y="2575915"/>
            <a:ext cx="5392162" cy="902816"/>
          </a:xfrm>
          <a:prstGeom prst="rect">
            <a:avLst/>
          </a:prstGeom>
        </p:spPr>
      </p:pic>
      <p:sp>
        <p:nvSpPr>
          <p:cNvPr id="7" name="Presenters"/>
          <p:cNvSpPr>
            <a:spLocks noGrp="1"/>
          </p:cNvSpPr>
          <p:nvPr>
            <p:ph type="body" sz="quarter" idx="13" hasCustomPrompt="1"/>
          </p:nvPr>
        </p:nvSpPr>
        <p:spPr>
          <a:xfrm>
            <a:off x="7290486" y="4235572"/>
            <a:ext cx="4215715" cy="635908"/>
          </a:xfrm>
          <a:noFill/>
        </p:spPr>
        <p:txBody>
          <a:bodyPr vert="horz" lIns="0" tIns="0" rIns="0" bIns="0" rtlCol="0">
            <a:noAutofit/>
          </a:bodyPr>
          <a:lstStyle>
            <a:lvl1pPr marL="0" marR="0" indent="0" algn="l" defTabSz="0" rtl="0" eaLnBrk="1" fontAlgn="auto" latinLnBrk="0" hangingPunct="1">
              <a:lnSpc>
                <a:spcPct val="90000"/>
              </a:lnSpc>
              <a:spcBef>
                <a:spcPts val="0"/>
              </a:spcBef>
              <a:spcAft>
                <a:spcPts val="0"/>
              </a:spcAft>
              <a:buClrTx/>
              <a:buSzPct val="115000"/>
              <a:buFont typeface="Arial" panose="020B0604020202020204" pitchFamily="34" charset="0"/>
              <a:buNone/>
              <a:tabLst/>
              <a:defRPr lang="en-US" sz="1800" b="0" baseline="0">
                <a:solidFill>
                  <a:schemeClr val="tx1"/>
                </a:solidFill>
              </a:defRPr>
            </a:lvl1pPr>
          </a:lstStyle>
          <a:p>
            <a:pPr marL="0" marR="0" lvl="0" indent="0" algn="l" defTabSz="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dirty="0"/>
              <a:t>Name, Title, Function. 18 pt. black.</a:t>
            </a:r>
          </a:p>
        </p:txBody>
      </p:sp>
      <p:sp>
        <p:nvSpPr>
          <p:cNvPr id="2" name="Title"/>
          <p:cNvSpPr>
            <a:spLocks noGrp="1"/>
          </p:cNvSpPr>
          <p:nvPr>
            <p:ph type="title" hasCustomPrompt="1"/>
          </p:nvPr>
        </p:nvSpPr>
        <p:spPr>
          <a:xfrm>
            <a:off x="7290486" y="2414671"/>
            <a:ext cx="4215715" cy="1472187"/>
          </a:xfrm>
          <a:noFill/>
        </p:spPr>
        <p:txBody>
          <a:bodyPr anchor="t" anchorCtr="0"/>
          <a:lstStyle>
            <a:lvl1pPr defTabSz="914400">
              <a:spcBef>
                <a:spcPct val="0"/>
              </a:spcBef>
              <a:defRPr sz="3200" spc="300" baseline="0">
                <a:solidFill>
                  <a:schemeClr val="tx1"/>
                </a:solidFill>
              </a:defRPr>
            </a:lvl1pPr>
          </a:lstStyle>
          <a:p>
            <a:pPr lvl="0" defTabSz="914400">
              <a:spcBef>
                <a:spcPct val="0"/>
              </a:spcBef>
            </a:pPr>
            <a:r>
              <a:rPr lang="en-US" dirty="0"/>
              <a:t>TITLE 32 PT. BLACK. REGULAR. UPPERCASE.</a:t>
            </a:r>
          </a:p>
        </p:txBody>
      </p:sp>
      <p:cxnSp>
        <p:nvCxnSpPr>
          <p:cNvPr id="11" name="Straight Connector 10">
            <a:extLst>
              <a:ext uri="{FF2B5EF4-FFF2-40B4-BE49-F238E27FC236}">
                <a16:creationId xmlns:a16="http://schemas.microsoft.com/office/drawing/2014/main" id="{C153567C-9997-D34B-8327-05DCB0239D55}"/>
              </a:ext>
            </a:extLst>
          </p:cNvPr>
          <p:cNvCxnSpPr>
            <a:cxnSpLocks/>
          </p:cNvCxnSpPr>
          <p:nvPr userDrawn="1"/>
        </p:nvCxnSpPr>
        <p:spPr>
          <a:xfrm>
            <a:off x="752528" y="247662"/>
            <a:ext cx="11436297" cy="0"/>
          </a:xfrm>
          <a:prstGeom prst="line">
            <a:avLst/>
          </a:prstGeom>
          <a:ln w="19050" cap="sq">
            <a:solidFill>
              <a:srgbClr val="CE1126"/>
            </a:solidFill>
            <a:headEnd type="oval" w="sm" len="sm"/>
          </a:ln>
          <a:effectLst/>
        </p:spPr>
        <p:style>
          <a:lnRef idx="2">
            <a:schemeClr val="accent1"/>
          </a:lnRef>
          <a:fillRef idx="0">
            <a:schemeClr val="accent1"/>
          </a:fillRef>
          <a:effectRef idx="1">
            <a:schemeClr val="accent1"/>
          </a:effectRef>
          <a:fontRef idx="minor">
            <a:schemeClr val="tx1"/>
          </a:fontRef>
        </p:style>
      </p:cxnSp>
      <p:sp>
        <p:nvSpPr>
          <p:cNvPr id="3" name="Footer Placeholder 2">
            <a:extLst>
              <a:ext uri="{FF2B5EF4-FFF2-40B4-BE49-F238E27FC236}">
                <a16:creationId xmlns:a16="http://schemas.microsoft.com/office/drawing/2014/main" id="{9F7A2505-B409-704A-AC88-1EFFAEA71569}"/>
              </a:ext>
            </a:extLst>
          </p:cNvPr>
          <p:cNvSpPr>
            <a:spLocks noGrp="1"/>
          </p:cNvSpPr>
          <p:nvPr>
            <p:ph type="ftr" sz="quarter" idx="15"/>
          </p:nvPr>
        </p:nvSpPr>
        <p:spPr/>
        <p:txBody>
          <a:bodyPr/>
          <a:lstStyle/>
          <a:p>
            <a:r>
              <a:rPr lang="en-US"/>
              <a:t>© 2023 Collins Aerospace  |  Collins Aerospace proprietary.  |  This document contains no export controlled technical data.</a:t>
            </a:r>
            <a:endParaRPr lang="en-US" dirty="0"/>
          </a:p>
        </p:txBody>
      </p:sp>
      <p:sp>
        <p:nvSpPr>
          <p:cNvPr id="9" name="Date Placeholder 4">
            <a:extLst>
              <a:ext uri="{FF2B5EF4-FFF2-40B4-BE49-F238E27FC236}">
                <a16:creationId xmlns:a16="http://schemas.microsoft.com/office/drawing/2014/main" id="{0B64CAF4-449E-4DF9-B990-C06E5C7A5142}"/>
              </a:ext>
            </a:extLst>
          </p:cNvPr>
          <p:cNvSpPr>
            <a:spLocks noGrp="1"/>
          </p:cNvSpPr>
          <p:nvPr>
            <p:ph type="dt" sz="half" idx="12"/>
          </p:nvPr>
        </p:nvSpPr>
        <p:spPr>
          <a:xfrm>
            <a:off x="7290486" y="5262727"/>
            <a:ext cx="2653615" cy="274298"/>
          </a:xfrm>
          <a:noFill/>
        </p:spPr>
        <p:txBody>
          <a:bodyPr vert="horz" lIns="0" tIns="0" rIns="0" bIns="0" rtlCol="0">
            <a:noAutofit/>
          </a:bodyPr>
          <a:lstStyle>
            <a:lvl1pPr>
              <a:defRPr lang="en-US" sz="1400" b="1" baseline="0" smtClean="0">
                <a:solidFill>
                  <a:schemeClr val="tx1"/>
                </a:solidFill>
                <a:latin typeface="Arial" panose="020B0604020202020204" pitchFamily="34" charset="0"/>
                <a:cs typeface="Arial" panose="020B0604020202020204" pitchFamily="34" charset="0"/>
              </a:defRPr>
            </a:lvl1pPr>
          </a:lstStyle>
          <a:p>
            <a:pPr>
              <a:spcAft>
                <a:spcPts val="600"/>
              </a:spcAft>
              <a:buClr>
                <a:schemeClr val="tx2"/>
              </a:buClr>
              <a:buSzPct val="75000"/>
              <a:buFont typeface="Arial" panose="020B0604020202020204" pitchFamily="34" charset="0"/>
              <a:buNone/>
            </a:pPr>
            <a:endParaRPr lang="en-US"/>
          </a:p>
        </p:txBody>
      </p:sp>
    </p:spTree>
    <p:extLst>
      <p:ext uri="{BB962C8B-B14F-4D97-AF65-F5344CB8AC3E}">
        <p14:creationId xmlns:p14="http://schemas.microsoft.com/office/powerpoint/2010/main" val="2498145518"/>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llins Cover: Boeing 787">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3544F40-B15B-9347-A626-CCC3B42174A2}"/>
              </a:ext>
            </a:extLst>
          </p:cNvPr>
          <p:cNvPicPr>
            <a:picLocks noChangeAspect="1"/>
          </p:cNvPicPr>
          <p:nvPr userDrawn="1"/>
        </p:nvPicPr>
        <p:blipFill>
          <a:blip r:embed="rId2"/>
          <a:stretch>
            <a:fillRect/>
          </a:stretch>
        </p:blipFill>
        <p:spPr>
          <a:xfrm>
            <a:off x="0" y="4763"/>
            <a:ext cx="12192000" cy="5010150"/>
          </a:xfrm>
          <a:prstGeom prst="rect">
            <a:avLst/>
          </a:prstGeom>
        </p:spPr>
      </p:pic>
      <p:sp>
        <p:nvSpPr>
          <p:cNvPr id="2" name="Title"/>
          <p:cNvSpPr>
            <a:spLocks noGrp="1"/>
          </p:cNvSpPr>
          <p:nvPr>
            <p:ph type="title" hasCustomPrompt="1"/>
          </p:nvPr>
        </p:nvSpPr>
        <p:spPr>
          <a:xfrm>
            <a:off x="4257535" y="5297244"/>
            <a:ext cx="7105927" cy="566816"/>
          </a:xfrm>
          <a:noFill/>
        </p:spPr>
        <p:txBody>
          <a:bodyPr anchor="b" anchorCtr="0"/>
          <a:lstStyle>
            <a:lvl1pPr defTabSz="914400">
              <a:spcBef>
                <a:spcPct val="0"/>
              </a:spcBef>
              <a:defRPr sz="2200">
                <a:solidFill>
                  <a:schemeClr val="tx1"/>
                </a:solidFill>
              </a:defRPr>
            </a:lvl1pPr>
          </a:lstStyle>
          <a:p>
            <a:pPr lvl="0" defTabSz="914400">
              <a:spcBef>
                <a:spcPct val="0"/>
              </a:spcBef>
            </a:pPr>
            <a:r>
              <a:rPr lang="en-US" dirty="0"/>
              <a:t>TITLE 22 PT. BLACK. REGULAR. UPPERCASE.</a:t>
            </a:r>
          </a:p>
        </p:txBody>
      </p:sp>
      <p:sp>
        <p:nvSpPr>
          <p:cNvPr id="5" name="Text Placeholder 4"/>
          <p:cNvSpPr>
            <a:spLocks noGrp="1"/>
          </p:cNvSpPr>
          <p:nvPr>
            <p:ph type="body" sz="quarter" idx="15" hasCustomPrompt="1"/>
          </p:nvPr>
        </p:nvSpPr>
        <p:spPr>
          <a:xfrm>
            <a:off x="4257535" y="6041041"/>
            <a:ext cx="7105927" cy="216670"/>
          </a:xfrm>
          <a:noFill/>
        </p:spPr>
        <p:txBody>
          <a:bodyPr/>
          <a:lstStyle>
            <a:lvl1pPr marL="0" marR="0" indent="0" algn="l" defTabSz="0" rtl="0" eaLnBrk="1" fontAlgn="auto" latinLnBrk="0" hangingPunct="1">
              <a:lnSpc>
                <a:spcPct val="90000"/>
              </a:lnSpc>
              <a:spcBef>
                <a:spcPts val="0"/>
              </a:spcBef>
              <a:spcAft>
                <a:spcPts val="0"/>
              </a:spcAft>
              <a:buClrTx/>
              <a:buSzPct val="115000"/>
              <a:buFont typeface="Arial" panose="020B0604020202020204" pitchFamily="34" charset="0"/>
              <a:buNone/>
              <a:tabLst/>
              <a:defRPr sz="1600" b="0" baseline="0">
                <a:solidFill>
                  <a:schemeClr val="tx1"/>
                </a:solidFill>
              </a:defRPr>
            </a:lvl1pPr>
          </a:lstStyle>
          <a:p>
            <a:pPr marL="0" marR="0" lvl="0" indent="0" algn="l" defTabSz="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dirty="0"/>
              <a:t>Subhead 16 pt. Black. Regular. Sentence case.</a:t>
            </a:r>
          </a:p>
        </p:txBody>
      </p:sp>
      <p:cxnSp>
        <p:nvCxnSpPr>
          <p:cNvPr id="11" name="Straight Connector 10">
            <a:extLst>
              <a:ext uri="{FF2B5EF4-FFF2-40B4-BE49-F238E27FC236}">
                <a16:creationId xmlns:a16="http://schemas.microsoft.com/office/drawing/2014/main" id="{E648BD36-0B39-4245-A543-F4FCE86E5E97}"/>
              </a:ext>
            </a:extLst>
          </p:cNvPr>
          <p:cNvCxnSpPr>
            <a:cxnSpLocks/>
          </p:cNvCxnSpPr>
          <p:nvPr userDrawn="1"/>
        </p:nvCxnSpPr>
        <p:spPr>
          <a:xfrm>
            <a:off x="752528" y="247662"/>
            <a:ext cx="11436297" cy="0"/>
          </a:xfrm>
          <a:prstGeom prst="line">
            <a:avLst/>
          </a:prstGeom>
          <a:ln w="19050" cap="sq">
            <a:solidFill>
              <a:srgbClr val="CE1126"/>
            </a:solidFill>
            <a:headEnd type="oval" w="sm" len="sm"/>
          </a:ln>
          <a:effectLst/>
        </p:spPr>
        <p:style>
          <a:lnRef idx="2">
            <a:schemeClr val="accent1"/>
          </a:lnRef>
          <a:fillRef idx="0">
            <a:schemeClr val="accent1"/>
          </a:fillRef>
          <a:effectRef idx="1">
            <a:schemeClr val="accent1"/>
          </a:effectRef>
          <a:fontRef idx="minor">
            <a:schemeClr val="tx1"/>
          </a:fontRef>
        </p:style>
      </p:cxnSp>
      <p:pic>
        <p:nvPicPr>
          <p:cNvPr id="8" name="Graphic 7">
            <a:extLst>
              <a:ext uri="{FF2B5EF4-FFF2-40B4-BE49-F238E27FC236}">
                <a16:creationId xmlns:a16="http://schemas.microsoft.com/office/drawing/2014/main" id="{12ADE7C4-C9D6-C340-9D31-184D270C184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72096" y="5526826"/>
            <a:ext cx="3071203" cy="514215"/>
          </a:xfrm>
          <a:prstGeom prst="rect">
            <a:avLst/>
          </a:prstGeom>
        </p:spPr>
      </p:pic>
      <p:sp>
        <p:nvSpPr>
          <p:cNvPr id="3" name="Footer Placeholder 2">
            <a:extLst>
              <a:ext uri="{FF2B5EF4-FFF2-40B4-BE49-F238E27FC236}">
                <a16:creationId xmlns:a16="http://schemas.microsoft.com/office/drawing/2014/main" id="{9E57AB0E-0F4E-1947-B8B6-7C262AFC57BD}"/>
              </a:ext>
            </a:extLst>
          </p:cNvPr>
          <p:cNvSpPr>
            <a:spLocks noGrp="1"/>
          </p:cNvSpPr>
          <p:nvPr>
            <p:ph type="ftr" sz="quarter" idx="16"/>
          </p:nvPr>
        </p:nvSpPr>
        <p:spPr/>
        <p:txBody>
          <a:bodyPr/>
          <a:lstStyle/>
          <a:p>
            <a:r>
              <a:rPr lang="en-US"/>
              <a:t>© 2023 Collins Aerospace  |  Collins Aerospace proprietary.  |  This document contains no export controlled technical data.</a:t>
            </a:r>
            <a:endParaRPr lang="en-US" dirty="0"/>
          </a:p>
        </p:txBody>
      </p:sp>
      <p:sp>
        <p:nvSpPr>
          <p:cNvPr id="9" name="Date Placeholder 4">
            <a:extLst>
              <a:ext uri="{FF2B5EF4-FFF2-40B4-BE49-F238E27FC236}">
                <a16:creationId xmlns:a16="http://schemas.microsoft.com/office/drawing/2014/main" id="{91D9C732-02B9-43DD-804C-67E9914A7B20}"/>
              </a:ext>
            </a:extLst>
          </p:cNvPr>
          <p:cNvSpPr>
            <a:spLocks noGrp="1"/>
          </p:cNvSpPr>
          <p:nvPr>
            <p:ph type="dt" sz="half" idx="12"/>
          </p:nvPr>
        </p:nvSpPr>
        <p:spPr>
          <a:xfrm>
            <a:off x="9051010" y="6402278"/>
            <a:ext cx="2312452" cy="216670"/>
          </a:xfrm>
          <a:noFill/>
        </p:spPr>
        <p:txBody>
          <a:bodyPr vert="horz" lIns="0" tIns="0" rIns="0" bIns="0" rtlCol="0">
            <a:noAutofit/>
          </a:bodyPr>
          <a:lstStyle>
            <a:lvl1pPr algn="r">
              <a:defRPr lang="en-US" sz="1400" b="1" baseline="0" smtClean="0">
                <a:solidFill>
                  <a:schemeClr val="tx1"/>
                </a:solidFill>
                <a:latin typeface="Arial" panose="020B0604020202020204" pitchFamily="34" charset="0"/>
                <a:cs typeface="Arial" panose="020B0604020202020204" pitchFamily="34" charset="0"/>
              </a:defRPr>
            </a:lvl1pPr>
          </a:lstStyle>
          <a:p>
            <a:pPr>
              <a:spcAft>
                <a:spcPts val="600"/>
              </a:spcAft>
              <a:buClr>
                <a:schemeClr val="tx2"/>
              </a:buClr>
              <a:buSzPct val="75000"/>
              <a:buFont typeface="Arial" panose="020B0604020202020204" pitchFamily="34" charset="0"/>
              <a:buNone/>
            </a:pPr>
            <a:endParaRPr lang="en-US"/>
          </a:p>
        </p:txBody>
      </p:sp>
    </p:spTree>
    <p:extLst>
      <p:ext uri="{BB962C8B-B14F-4D97-AF65-F5344CB8AC3E}">
        <p14:creationId xmlns:p14="http://schemas.microsoft.com/office/powerpoint/2010/main" val="2592187736"/>
      </p:ext>
    </p:extLst>
  </p:cSld>
  <p:clrMapOvr>
    <a:masterClrMapping/>
  </p:clrMapOvr>
  <p:extLst>
    <p:ext uri="{DCECCB84-F9BA-43D5-87BE-67443E8EF086}">
      <p15:sldGuideLst xmlns:p15="http://schemas.microsoft.com/office/powerpoint/2012/main">
        <p15:guide id="1" orient="horz" pos="3552" userDrawn="1">
          <p15:clr>
            <a:srgbClr val="FBAE40"/>
          </p15:clr>
        </p15:guide>
        <p15:guide id="2" orient="horz" pos="3144"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llins Cover: Military JTAC">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CF0772C-4F06-5740-8477-5DD44F33AC88}"/>
              </a:ext>
            </a:extLst>
          </p:cNvPr>
          <p:cNvPicPr>
            <a:picLocks noChangeAspect="1"/>
          </p:cNvPicPr>
          <p:nvPr userDrawn="1"/>
        </p:nvPicPr>
        <p:blipFill>
          <a:blip r:embed="rId2"/>
          <a:stretch>
            <a:fillRect/>
          </a:stretch>
        </p:blipFill>
        <p:spPr>
          <a:xfrm>
            <a:off x="3175" y="0"/>
            <a:ext cx="12192000" cy="5010150"/>
          </a:xfrm>
          <a:prstGeom prst="rect">
            <a:avLst/>
          </a:prstGeom>
        </p:spPr>
      </p:pic>
      <p:sp>
        <p:nvSpPr>
          <p:cNvPr id="2" name="Title"/>
          <p:cNvSpPr>
            <a:spLocks noGrp="1"/>
          </p:cNvSpPr>
          <p:nvPr>
            <p:ph type="title" hasCustomPrompt="1"/>
          </p:nvPr>
        </p:nvSpPr>
        <p:spPr>
          <a:xfrm>
            <a:off x="4257535" y="5297244"/>
            <a:ext cx="7105927" cy="566816"/>
          </a:xfrm>
          <a:noFill/>
        </p:spPr>
        <p:txBody>
          <a:bodyPr anchor="b" anchorCtr="0"/>
          <a:lstStyle>
            <a:lvl1pPr defTabSz="914400">
              <a:spcBef>
                <a:spcPct val="0"/>
              </a:spcBef>
              <a:defRPr sz="2200">
                <a:solidFill>
                  <a:schemeClr val="tx1"/>
                </a:solidFill>
              </a:defRPr>
            </a:lvl1pPr>
          </a:lstStyle>
          <a:p>
            <a:pPr lvl="0" defTabSz="914400">
              <a:spcBef>
                <a:spcPct val="0"/>
              </a:spcBef>
            </a:pPr>
            <a:r>
              <a:rPr lang="en-US" dirty="0"/>
              <a:t>TITLE 22 PT. BLACK. REGULAR. UPPERCASE.</a:t>
            </a:r>
          </a:p>
        </p:txBody>
      </p:sp>
      <p:sp>
        <p:nvSpPr>
          <p:cNvPr id="5" name="Text Placeholder 4"/>
          <p:cNvSpPr>
            <a:spLocks noGrp="1"/>
          </p:cNvSpPr>
          <p:nvPr>
            <p:ph type="body" sz="quarter" idx="15" hasCustomPrompt="1"/>
          </p:nvPr>
        </p:nvSpPr>
        <p:spPr>
          <a:xfrm>
            <a:off x="4257535" y="6041041"/>
            <a:ext cx="7105927" cy="216670"/>
          </a:xfrm>
          <a:noFill/>
        </p:spPr>
        <p:txBody>
          <a:bodyPr/>
          <a:lstStyle>
            <a:lvl1pPr marL="0" marR="0" indent="0" algn="l" defTabSz="0" rtl="0" eaLnBrk="1" fontAlgn="auto" latinLnBrk="0" hangingPunct="1">
              <a:lnSpc>
                <a:spcPct val="90000"/>
              </a:lnSpc>
              <a:spcBef>
                <a:spcPts val="0"/>
              </a:spcBef>
              <a:spcAft>
                <a:spcPts val="0"/>
              </a:spcAft>
              <a:buClrTx/>
              <a:buSzPct val="115000"/>
              <a:buFont typeface="Arial" panose="020B0604020202020204" pitchFamily="34" charset="0"/>
              <a:buNone/>
              <a:tabLst/>
              <a:defRPr sz="1600" b="0" baseline="0">
                <a:solidFill>
                  <a:schemeClr val="tx1"/>
                </a:solidFill>
              </a:defRPr>
            </a:lvl1pPr>
          </a:lstStyle>
          <a:p>
            <a:pPr marL="0" marR="0" lvl="0" indent="0" algn="l" defTabSz="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dirty="0"/>
              <a:t>Subhead 16 pt. Black. Regular. Sentence case.</a:t>
            </a:r>
          </a:p>
        </p:txBody>
      </p:sp>
      <p:cxnSp>
        <p:nvCxnSpPr>
          <p:cNvPr id="11" name="Straight Connector 10">
            <a:extLst>
              <a:ext uri="{FF2B5EF4-FFF2-40B4-BE49-F238E27FC236}">
                <a16:creationId xmlns:a16="http://schemas.microsoft.com/office/drawing/2014/main" id="{E648BD36-0B39-4245-A543-F4FCE86E5E97}"/>
              </a:ext>
            </a:extLst>
          </p:cNvPr>
          <p:cNvCxnSpPr>
            <a:cxnSpLocks/>
          </p:cNvCxnSpPr>
          <p:nvPr userDrawn="1"/>
        </p:nvCxnSpPr>
        <p:spPr>
          <a:xfrm>
            <a:off x="752528" y="247662"/>
            <a:ext cx="11436297" cy="0"/>
          </a:xfrm>
          <a:prstGeom prst="line">
            <a:avLst/>
          </a:prstGeom>
          <a:ln w="19050" cap="sq">
            <a:solidFill>
              <a:srgbClr val="CE1126"/>
            </a:solidFill>
            <a:headEnd type="oval" w="sm" len="sm"/>
          </a:ln>
          <a:effectLst/>
        </p:spPr>
        <p:style>
          <a:lnRef idx="2">
            <a:schemeClr val="accent1"/>
          </a:lnRef>
          <a:fillRef idx="0">
            <a:schemeClr val="accent1"/>
          </a:fillRef>
          <a:effectRef idx="1">
            <a:schemeClr val="accent1"/>
          </a:effectRef>
          <a:fontRef idx="minor">
            <a:schemeClr val="tx1"/>
          </a:fontRef>
        </p:style>
      </p:cxnSp>
      <p:pic>
        <p:nvPicPr>
          <p:cNvPr id="8" name="Graphic 7">
            <a:extLst>
              <a:ext uri="{FF2B5EF4-FFF2-40B4-BE49-F238E27FC236}">
                <a16:creationId xmlns:a16="http://schemas.microsoft.com/office/drawing/2014/main" id="{4AAEFDDF-E94C-534C-B962-F3657664643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72096" y="5526826"/>
            <a:ext cx="3071203" cy="514215"/>
          </a:xfrm>
          <a:prstGeom prst="rect">
            <a:avLst/>
          </a:prstGeom>
        </p:spPr>
      </p:pic>
      <p:sp>
        <p:nvSpPr>
          <p:cNvPr id="3" name="Footer Placeholder 2">
            <a:extLst>
              <a:ext uri="{FF2B5EF4-FFF2-40B4-BE49-F238E27FC236}">
                <a16:creationId xmlns:a16="http://schemas.microsoft.com/office/drawing/2014/main" id="{71038D9C-104A-C24D-AB2E-5EAAFDCF97F0}"/>
              </a:ext>
            </a:extLst>
          </p:cNvPr>
          <p:cNvSpPr>
            <a:spLocks noGrp="1"/>
          </p:cNvSpPr>
          <p:nvPr>
            <p:ph type="ftr" sz="quarter" idx="16"/>
          </p:nvPr>
        </p:nvSpPr>
        <p:spPr/>
        <p:txBody>
          <a:bodyPr/>
          <a:lstStyle/>
          <a:p>
            <a:r>
              <a:rPr lang="en-US"/>
              <a:t>© 2023 Collins Aerospace  |  Collins Aerospace proprietary.  |  This document contains no export controlled technical data.</a:t>
            </a:r>
            <a:endParaRPr lang="en-US" dirty="0"/>
          </a:p>
        </p:txBody>
      </p:sp>
      <p:sp>
        <p:nvSpPr>
          <p:cNvPr id="12" name="Date Placeholder 4">
            <a:extLst>
              <a:ext uri="{FF2B5EF4-FFF2-40B4-BE49-F238E27FC236}">
                <a16:creationId xmlns:a16="http://schemas.microsoft.com/office/drawing/2014/main" id="{53246AEB-63B4-4B15-AC5A-81ADDDAD5BF9}"/>
              </a:ext>
            </a:extLst>
          </p:cNvPr>
          <p:cNvSpPr>
            <a:spLocks noGrp="1"/>
          </p:cNvSpPr>
          <p:nvPr>
            <p:ph type="dt" sz="half" idx="12"/>
          </p:nvPr>
        </p:nvSpPr>
        <p:spPr>
          <a:xfrm>
            <a:off x="9051010" y="6402278"/>
            <a:ext cx="2312452" cy="216670"/>
          </a:xfrm>
          <a:noFill/>
        </p:spPr>
        <p:txBody>
          <a:bodyPr vert="horz" lIns="0" tIns="0" rIns="0" bIns="0" rtlCol="0">
            <a:noAutofit/>
          </a:bodyPr>
          <a:lstStyle>
            <a:lvl1pPr algn="r">
              <a:defRPr lang="en-US" sz="1400" b="1" baseline="0" smtClean="0">
                <a:solidFill>
                  <a:schemeClr val="tx1"/>
                </a:solidFill>
                <a:latin typeface="Arial" panose="020B0604020202020204" pitchFamily="34" charset="0"/>
                <a:cs typeface="Arial" panose="020B0604020202020204" pitchFamily="34" charset="0"/>
              </a:defRPr>
            </a:lvl1pPr>
          </a:lstStyle>
          <a:p>
            <a:pPr>
              <a:spcAft>
                <a:spcPts val="600"/>
              </a:spcAft>
              <a:buClr>
                <a:schemeClr val="tx2"/>
              </a:buClr>
              <a:buSzPct val="75000"/>
              <a:buFont typeface="Arial" panose="020B0604020202020204" pitchFamily="34" charset="0"/>
              <a:buNone/>
            </a:pPr>
            <a:endParaRPr lang="en-US"/>
          </a:p>
        </p:txBody>
      </p:sp>
    </p:spTree>
    <p:extLst>
      <p:ext uri="{BB962C8B-B14F-4D97-AF65-F5344CB8AC3E}">
        <p14:creationId xmlns:p14="http://schemas.microsoft.com/office/powerpoint/2010/main" val="1237078794"/>
      </p:ext>
    </p:extLst>
  </p:cSld>
  <p:clrMapOvr>
    <a:masterClrMapping/>
  </p:clrMapOvr>
  <p:extLst>
    <p:ext uri="{DCECCB84-F9BA-43D5-87BE-67443E8EF086}">
      <p15:sldGuideLst xmlns:p15="http://schemas.microsoft.com/office/powerpoint/2012/main">
        <p15:guide id="1" orient="horz" pos="3552" userDrawn="1">
          <p15:clr>
            <a:srgbClr val="FBAE40"/>
          </p15:clr>
        </p15:guide>
        <p15:guide id="2" orient="horz" pos="3144"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llins Cover: Bombardier Challeng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A8376E2-3CB4-9045-8931-A3609F0A1599}"/>
              </a:ext>
            </a:extLst>
          </p:cNvPr>
          <p:cNvPicPr>
            <a:picLocks noChangeAspect="1"/>
          </p:cNvPicPr>
          <p:nvPr userDrawn="1"/>
        </p:nvPicPr>
        <p:blipFill>
          <a:blip r:embed="rId2"/>
          <a:stretch>
            <a:fillRect/>
          </a:stretch>
        </p:blipFill>
        <p:spPr>
          <a:xfrm>
            <a:off x="3175" y="0"/>
            <a:ext cx="12192000" cy="5010150"/>
          </a:xfrm>
          <a:prstGeom prst="rect">
            <a:avLst/>
          </a:prstGeom>
        </p:spPr>
      </p:pic>
      <p:sp>
        <p:nvSpPr>
          <p:cNvPr id="2" name="Title"/>
          <p:cNvSpPr>
            <a:spLocks noGrp="1"/>
          </p:cNvSpPr>
          <p:nvPr>
            <p:ph type="title" hasCustomPrompt="1"/>
          </p:nvPr>
        </p:nvSpPr>
        <p:spPr>
          <a:xfrm>
            <a:off x="4257535" y="5297244"/>
            <a:ext cx="7105927" cy="566816"/>
          </a:xfrm>
          <a:noFill/>
        </p:spPr>
        <p:txBody>
          <a:bodyPr anchor="b" anchorCtr="0"/>
          <a:lstStyle>
            <a:lvl1pPr defTabSz="914400">
              <a:spcBef>
                <a:spcPct val="0"/>
              </a:spcBef>
              <a:defRPr sz="2200">
                <a:solidFill>
                  <a:schemeClr val="tx1"/>
                </a:solidFill>
              </a:defRPr>
            </a:lvl1pPr>
          </a:lstStyle>
          <a:p>
            <a:pPr lvl="0" defTabSz="914400">
              <a:spcBef>
                <a:spcPct val="0"/>
              </a:spcBef>
            </a:pPr>
            <a:r>
              <a:rPr lang="en-US" dirty="0"/>
              <a:t>TITLE 22 PT. BLACK. REGULAR. UPPERCASE.</a:t>
            </a:r>
          </a:p>
        </p:txBody>
      </p:sp>
      <p:sp>
        <p:nvSpPr>
          <p:cNvPr id="5" name="Text Placeholder 4"/>
          <p:cNvSpPr>
            <a:spLocks noGrp="1"/>
          </p:cNvSpPr>
          <p:nvPr>
            <p:ph type="body" sz="quarter" idx="15" hasCustomPrompt="1"/>
          </p:nvPr>
        </p:nvSpPr>
        <p:spPr>
          <a:xfrm>
            <a:off x="4257535" y="6041041"/>
            <a:ext cx="7105927" cy="216670"/>
          </a:xfrm>
          <a:noFill/>
        </p:spPr>
        <p:txBody>
          <a:bodyPr/>
          <a:lstStyle>
            <a:lvl1pPr marL="0" marR="0" indent="0" algn="l" defTabSz="0" rtl="0" eaLnBrk="1" fontAlgn="auto" latinLnBrk="0" hangingPunct="1">
              <a:lnSpc>
                <a:spcPct val="90000"/>
              </a:lnSpc>
              <a:spcBef>
                <a:spcPts val="0"/>
              </a:spcBef>
              <a:spcAft>
                <a:spcPts val="0"/>
              </a:spcAft>
              <a:buClrTx/>
              <a:buSzPct val="115000"/>
              <a:buFont typeface="Arial" panose="020B0604020202020204" pitchFamily="34" charset="0"/>
              <a:buNone/>
              <a:tabLst/>
              <a:defRPr sz="1600" b="0" baseline="0">
                <a:solidFill>
                  <a:schemeClr val="tx1"/>
                </a:solidFill>
              </a:defRPr>
            </a:lvl1pPr>
          </a:lstStyle>
          <a:p>
            <a:pPr marL="0" marR="0" lvl="0" indent="0" algn="l" defTabSz="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dirty="0"/>
              <a:t>Subhead 16 pt. Black. Regular. Sentence case.</a:t>
            </a:r>
          </a:p>
        </p:txBody>
      </p:sp>
      <p:cxnSp>
        <p:nvCxnSpPr>
          <p:cNvPr id="11" name="Straight Connector 10">
            <a:extLst>
              <a:ext uri="{FF2B5EF4-FFF2-40B4-BE49-F238E27FC236}">
                <a16:creationId xmlns:a16="http://schemas.microsoft.com/office/drawing/2014/main" id="{E648BD36-0B39-4245-A543-F4FCE86E5E97}"/>
              </a:ext>
            </a:extLst>
          </p:cNvPr>
          <p:cNvCxnSpPr>
            <a:cxnSpLocks/>
          </p:cNvCxnSpPr>
          <p:nvPr userDrawn="1"/>
        </p:nvCxnSpPr>
        <p:spPr>
          <a:xfrm>
            <a:off x="752528" y="247662"/>
            <a:ext cx="11436297" cy="0"/>
          </a:xfrm>
          <a:prstGeom prst="line">
            <a:avLst/>
          </a:prstGeom>
          <a:ln w="19050" cap="sq">
            <a:solidFill>
              <a:srgbClr val="CE1126"/>
            </a:solidFill>
            <a:headEnd type="oval" w="sm" len="sm"/>
          </a:ln>
          <a:effectLst/>
        </p:spPr>
        <p:style>
          <a:lnRef idx="2">
            <a:schemeClr val="accent1"/>
          </a:lnRef>
          <a:fillRef idx="0">
            <a:schemeClr val="accent1"/>
          </a:fillRef>
          <a:effectRef idx="1">
            <a:schemeClr val="accent1"/>
          </a:effectRef>
          <a:fontRef idx="minor">
            <a:schemeClr val="tx1"/>
          </a:fontRef>
        </p:style>
      </p:cxnSp>
      <p:pic>
        <p:nvPicPr>
          <p:cNvPr id="8" name="Graphic 7">
            <a:extLst>
              <a:ext uri="{FF2B5EF4-FFF2-40B4-BE49-F238E27FC236}">
                <a16:creationId xmlns:a16="http://schemas.microsoft.com/office/drawing/2014/main" id="{2CC691F9-2696-8A42-9AE2-E828441D090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72096" y="5526826"/>
            <a:ext cx="3071203" cy="514215"/>
          </a:xfrm>
          <a:prstGeom prst="rect">
            <a:avLst/>
          </a:prstGeom>
        </p:spPr>
      </p:pic>
      <p:sp>
        <p:nvSpPr>
          <p:cNvPr id="3" name="Footer Placeholder 2">
            <a:extLst>
              <a:ext uri="{FF2B5EF4-FFF2-40B4-BE49-F238E27FC236}">
                <a16:creationId xmlns:a16="http://schemas.microsoft.com/office/drawing/2014/main" id="{D167C4F7-4602-644E-8974-9A2BD1FBE32C}"/>
              </a:ext>
            </a:extLst>
          </p:cNvPr>
          <p:cNvSpPr>
            <a:spLocks noGrp="1"/>
          </p:cNvSpPr>
          <p:nvPr>
            <p:ph type="ftr" sz="quarter" idx="16"/>
          </p:nvPr>
        </p:nvSpPr>
        <p:spPr/>
        <p:txBody>
          <a:bodyPr/>
          <a:lstStyle/>
          <a:p>
            <a:r>
              <a:rPr lang="en-US"/>
              <a:t>© 2023 Collins Aerospace  |  Collins Aerospace proprietary.  |  This document contains no export controlled technical data.</a:t>
            </a:r>
            <a:endParaRPr lang="en-US" dirty="0"/>
          </a:p>
        </p:txBody>
      </p:sp>
      <p:sp>
        <p:nvSpPr>
          <p:cNvPr id="10" name="Date Placeholder 4">
            <a:extLst>
              <a:ext uri="{FF2B5EF4-FFF2-40B4-BE49-F238E27FC236}">
                <a16:creationId xmlns:a16="http://schemas.microsoft.com/office/drawing/2014/main" id="{05875C39-33FA-4D75-B72E-4F508CA7E1F5}"/>
              </a:ext>
            </a:extLst>
          </p:cNvPr>
          <p:cNvSpPr>
            <a:spLocks noGrp="1"/>
          </p:cNvSpPr>
          <p:nvPr>
            <p:ph type="dt" sz="half" idx="12"/>
          </p:nvPr>
        </p:nvSpPr>
        <p:spPr>
          <a:xfrm>
            <a:off x="9051010" y="6402278"/>
            <a:ext cx="2312452" cy="216670"/>
          </a:xfrm>
          <a:noFill/>
        </p:spPr>
        <p:txBody>
          <a:bodyPr vert="horz" lIns="0" tIns="0" rIns="0" bIns="0" rtlCol="0">
            <a:noAutofit/>
          </a:bodyPr>
          <a:lstStyle>
            <a:lvl1pPr algn="r">
              <a:defRPr lang="en-US" sz="1400" b="1" baseline="0" smtClean="0">
                <a:solidFill>
                  <a:schemeClr val="tx1"/>
                </a:solidFill>
                <a:latin typeface="Arial" panose="020B0604020202020204" pitchFamily="34" charset="0"/>
                <a:cs typeface="Arial" panose="020B0604020202020204" pitchFamily="34" charset="0"/>
              </a:defRPr>
            </a:lvl1pPr>
          </a:lstStyle>
          <a:p>
            <a:pPr>
              <a:spcAft>
                <a:spcPts val="600"/>
              </a:spcAft>
              <a:buClr>
                <a:schemeClr val="tx2"/>
              </a:buClr>
              <a:buSzPct val="75000"/>
              <a:buFont typeface="Arial" panose="020B0604020202020204" pitchFamily="34" charset="0"/>
              <a:buNone/>
            </a:pPr>
            <a:endParaRPr lang="en-US"/>
          </a:p>
        </p:txBody>
      </p:sp>
    </p:spTree>
    <p:extLst>
      <p:ext uri="{BB962C8B-B14F-4D97-AF65-F5344CB8AC3E}">
        <p14:creationId xmlns:p14="http://schemas.microsoft.com/office/powerpoint/2010/main" val="3142949097"/>
      </p:ext>
    </p:extLst>
  </p:cSld>
  <p:clrMapOvr>
    <a:masterClrMapping/>
  </p:clrMapOvr>
  <p:extLst>
    <p:ext uri="{DCECCB84-F9BA-43D5-87BE-67443E8EF086}">
      <p15:sldGuideLst xmlns:p15="http://schemas.microsoft.com/office/powerpoint/2012/main">
        <p15:guide id="1" orient="horz" pos="3552" userDrawn="1">
          <p15:clr>
            <a:srgbClr val="FBAE40"/>
          </p15:clr>
        </p15:guide>
        <p15:guide id="2" orient="horz" pos="3144"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ollins Cover: UH-60 Blackhawk">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6D93502-0A19-3C4D-8E40-85252E84B68F}"/>
              </a:ext>
            </a:extLst>
          </p:cNvPr>
          <p:cNvPicPr>
            <a:picLocks noChangeAspect="1"/>
          </p:cNvPicPr>
          <p:nvPr userDrawn="1"/>
        </p:nvPicPr>
        <p:blipFill>
          <a:blip r:embed="rId2"/>
          <a:stretch>
            <a:fillRect/>
          </a:stretch>
        </p:blipFill>
        <p:spPr>
          <a:xfrm>
            <a:off x="0" y="0"/>
            <a:ext cx="12192000" cy="5010150"/>
          </a:xfrm>
          <a:prstGeom prst="rect">
            <a:avLst/>
          </a:prstGeom>
        </p:spPr>
      </p:pic>
      <p:sp>
        <p:nvSpPr>
          <p:cNvPr id="2" name="Title"/>
          <p:cNvSpPr>
            <a:spLocks noGrp="1"/>
          </p:cNvSpPr>
          <p:nvPr>
            <p:ph type="title" hasCustomPrompt="1"/>
          </p:nvPr>
        </p:nvSpPr>
        <p:spPr>
          <a:xfrm>
            <a:off x="4257535" y="5297244"/>
            <a:ext cx="7105927" cy="566816"/>
          </a:xfrm>
          <a:noFill/>
        </p:spPr>
        <p:txBody>
          <a:bodyPr anchor="b" anchorCtr="0"/>
          <a:lstStyle>
            <a:lvl1pPr defTabSz="914400">
              <a:spcBef>
                <a:spcPct val="0"/>
              </a:spcBef>
              <a:defRPr sz="2200">
                <a:solidFill>
                  <a:schemeClr val="tx1"/>
                </a:solidFill>
              </a:defRPr>
            </a:lvl1pPr>
          </a:lstStyle>
          <a:p>
            <a:pPr lvl="0" defTabSz="914400">
              <a:spcBef>
                <a:spcPct val="0"/>
              </a:spcBef>
            </a:pPr>
            <a:r>
              <a:rPr lang="en-US" dirty="0"/>
              <a:t>TITLE 22 PT. BLACK. REGULAR. UPPERCASE.</a:t>
            </a:r>
          </a:p>
        </p:txBody>
      </p:sp>
      <p:sp>
        <p:nvSpPr>
          <p:cNvPr id="5" name="Text Placeholder 4"/>
          <p:cNvSpPr>
            <a:spLocks noGrp="1"/>
          </p:cNvSpPr>
          <p:nvPr>
            <p:ph type="body" sz="quarter" idx="15" hasCustomPrompt="1"/>
          </p:nvPr>
        </p:nvSpPr>
        <p:spPr>
          <a:xfrm>
            <a:off x="4257535" y="6041041"/>
            <a:ext cx="7105927" cy="216670"/>
          </a:xfrm>
          <a:noFill/>
        </p:spPr>
        <p:txBody>
          <a:bodyPr/>
          <a:lstStyle>
            <a:lvl1pPr marL="0" marR="0" indent="0" algn="l" defTabSz="0" rtl="0" eaLnBrk="1" fontAlgn="auto" latinLnBrk="0" hangingPunct="1">
              <a:lnSpc>
                <a:spcPct val="90000"/>
              </a:lnSpc>
              <a:spcBef>
                <a:spcPts val="0"/>
              </a:spcBef>
              <a:spcAft>
                <a:spcPts val="0"/>
              </a:spcAft>
              <a:buClrTx/>
              <a:buSzPct val="115000"/>
              <a:buFont typeface="Arial" panose="020B0604020202020204" pitchFamily="34" charset="0"/>
              <a:buNone/>
              <a:tabLst/>
              <a:defRPr sz="1600" b="0" baseline="0">
                <a:solidFill>
                  <a:schemeClr val="tx1"/>
                </a:solidFill>
              </a:defRPr>
            </a:lvl1pPr>
          </a:lstStyle>
          <a:p>
            <a:pPr marL="0" marR="0" lvl="0" indent="0" algn="l" defTabSz="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dirty="0"/>
              <a:t>Subhead 16 pt. Black. Regular. Sentence case.</a:t>
            </a:r>
          </a:p>
        </p:txBody>
      </p:sp>
      <p:cxnSp>
        <p:nvCxnSpPr>
          <p:cNvPr id="11" name="Straight Connector 10">
            <a:extLst>
              <a:ext uri="{FF2B5EF4-FFF2-40B4-BE49-F238E27FC236}">
                <a16:creationId xmlns:a16="http://schemas.microsoft.com/office/drawing/2014/main" id="{E648BD36-0B39-4245-A543-F4FCE86E5E97}"/>
              </a:ext>
            </a:extLst>
          </p:cNvPr>
          <p:cNvCxnSpPr>
            <a:cxnSpLocks/>
          </p:cNvCxnSpPr>
          <p:nvPr userDrawn="1"/>
        </p:nvCxnSpPr>
        <p:spPr>
          <a:xfrm>
            <a:off x="752528" y="247662"/>
            <a:ext cx="11436297" cy="0"/>
          </a:xfrm>
          <a:prstGeom prst="line">
            <a:avLst/>
          </a:prstGeom>
          <a:ln w="19050" cap="sq">
            <a:solidFill>
              <a:srgbClr val="CE1126"/>
            </a:solidFill>
            <a:headEnd type="oval" w="sm" len="sm"/>
          </a:ln>
          <a:effectLst/>
        </p:spPr>
        <p:style>
          <a:lnRef idx="2">
            <a:schemeClr val="accent1"/>
          </a:lnRef>
          <a:fillRef idx="0">
            <a:schemeClr val="accent1"/>
          </a:fillRef>
          <a:effectRef idx="1">
            <a:schemeClr val="accent1"/>
          </a:effectRef>
          <a:fontRef idx="minor">
            <a:schemeClr val="tx1"/>
          </a:fontRef>
        </p:style>
      </p:cxnSp>
      <p:pic>
        <p:nvPicPr>
          <p:cNvPr id="10" name="Graphic 9">
            <a:extLst>
              <a:ext uri="{FF2B5EF4-FFF2-40B4-BE49-F238E27FC236}">
                <a16:creationId xmlns:a16="http://schemas.microsoft.com/office/drawing/2014/main" id="{A787AB98-5F2A-FF41-A513-9AE47180BD8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72096" y="5526826"/>
            <a:ext cx="3071203" cy="514215"/>
          </a:xfrm>
          <a:prstGeom prst="rect">
            <a:avLst/>
          </a:prstGeom>
        </p:spPr>
      </p:pic>
      <p:sp>
        <p:nvSpPr>
          <p:cNvPr id="3" name="Footer Placeholder 2">
            <a:extLst>
              <a:ext uri="{FF2B5EF4-FFF2-40B4-BE49-F238E27FC236}">
                <a16:creationId xmlns:a16="http://schemas.microsoft.com/office/drawing/2014/main" id="{2F5A6B71-801B-4548-95BF-EFDC7CD73175}"/>
              </a:ext>
            </a:extLst>
          </p:cNvPr>
          <p:cNvSpPr>
            <a:spLocks noGrp="1"/>
          </p:cNvSpPr>
          <p:nvPr>
            <p:ph type="ftr" sz="quarter" idx="16"/>
          </p:nvPr>
        </p:nvSpPr>
        <p:spPr/>
        <p:txBody>
          <a:bodyPr/>
          <a:lstStyle/>
          <a:p>
            <a:r>
              <a:rPr lang="en-US"/>
              <a:t>© 2023 Collins Aerospace  |  Collins Aerospace proprietary.  |  This document contains no export controlled technical data.</a:t>
            </a:r>
            <a:endParaRPr lang="en-US" dirty="0"/>
          </a:p>
        </p:txBody>
      </p:sp>
      <p:sp>
        <p:nvSpPr>
          <p:cNvPr id="12" name="Date Placeholder 4">
            <a:extLst>
              <a:ext uri="{FF2B5EF4-FFF2-40B4-BE49-F238E27FC236}">
                <a16:creationId xmlns:a16="http://schemas.microsoft.com/office/drawing/2014/main" id="{F4F1C7AA-9F26-4054-A4F3-21ED1E379BD6}"/>
              </a:ext>
            </a:extLst>
          </p:cNvPr>
          <p:cNvSpPr>
            <a:spLocks noGrp="1"/>
          </p:cNvSpPr>
          <p:nvPr>
            <p:ph type="dt" sz="half" idx="12"/>
          </p:nvPr>
        </p:nvSpPr>
        <p:spPr>
          <a:xfrm>
            <a:off x="9051010" y="6402278"/>
            <a:ext cx="2312452" cy="216670"/>
          </a:xfrm>
          <a:noFill/>
        </p:spPr>
        <p:txBody>
          <a:bodyPr vert="horz" lIns="0" tIns="0" rIns="0" bIns="0" rtlCol="0">
            <a:noAutofit/>
          </a:bodyPr>
          <a:lstStyle>
            <a:lvl1pPr algn="r">
              <a:defRPr lang="en-US" sz="1400" b="1" baseline="0" smtClean="0">
                <a:solidFill>
                  <a:schemeClr val="tx1"/>
                </a:solidFill>
                <a:latin typeface="Arial" panose="020B0604020202020204" pitchFamily="34" charset="0"/>
                <a:cs typeface="Arial" panose="020B0604020202020204" pitchFamily="34" charset="0"/>
              </a:defRPr>
            </a:lvl1pPr>
          </a:lstStyle>
          <a:p>
            <a:pPr>
              <a:spcAft>
                <a:spcPts val="600"/>
              </a:spcAft>
              <a:buClr>
                <a:schemeClr val="tx2"/>
              </a:buClr>
              <a:buSzPct val="75000"/>
              <a:buFont typeface="Arial" panose="020B0604020202020204" pitchFamily="34" charset="0"/>
              <a:buNone/>
            </a:pPr>
            <a:endParaRPr lang="en-US"/>
          </a:p>
        </p:txBody>
      </p:sp>
    </p:spTree>
    <p:extLst>
      <p:ext uri="{BB962C8B-B14F-4D97-AF65-F5344CB8AC3E}">
        <p14:creationId xmlns:p14="http://schemas.microsoft.com/office/powerpoint/2010/main" val="1007516146"/>
      </p:ext>
    </p:extLst>
  </p:cSld>
  <p:clrMapOvr>
    <a:masterClrMapping/>
  </p:clrMapOvr>
  <p:extLst>
    <p:ext uri="{DCECCB84-F9BA-43D5-87BE-67443E8EF086}">
      <p15:sldGuideLst xmlns:p15="http://schemas.microsoft.com/office/powerpoint/2012/main">
        <p15:guide id="1" orient="horz" pos="3552" userDrawn="1">
          <p15:clr>
            <a:srgbClr val="FBAE40"/>
          </p15:clr>
        </p15:guide>
        <p15:guide id="2" orient="horz" pos="3144"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ollins Cover: Text/Photo">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E59C32A5-B4BB-BB4B-AE67-DCED005C66B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72096" y="5526826"/>
            <a:ext cx="3071203" cy="514215"/>
          </a:xfrm>
          <a:prstGeom prst="rect">
            <a:avLst/>
          </a:prstGeom>
        </p:spPr>
      </p:pic>
      <p:sp>
        <p:nvSpPr>
          <p:cNvPr id="12" name="Picture Placeholder 5"/>
          <p:cNvSpPr>
            <a:spLocks noGrp="1"/>
          </p:cNvSpPr>
          <p:nvPr>
            <p:ph type="pic" sz="quarter" idx="16" hasCustomPrompt="1"/>
          </p:nvPr>
        </p:nvSpPr>
        <p:spPr>
          <a:xfrm>
            <a:off x="-7938" y="-23813"/>
            <a:ext cx="12199938" cy="5014913"/>
          </a:xfrm>
          <a:solidFill>
            <a:schemeClr val="bg2"/>
          </a:solidFill>
        </p:spPr>
        <p:txBody>
          <a:bodyPr tIns="365760"/>
          <a:lstStyle>
            <a:lvl1pPr marL="285750" indent="0" algn="l">
              <a:buNone/>
              <a:tabLst>
                <a:tab pos="225425" algn="l"/>
              </a:tabLst>
              <a:defRPr lang="en-US" b="0" dirty="0"/>
            </a:lvl1pPr>
            <a:lvl2pPr marL="400050" marR="0" indent="0" algn="l" defTabSz="914400" rtl="0" eaLnBrk="1" fontAlgn="auto" latinLnBrk="0" hangingPunct="1">
              <a:lnSpc>
                <a:spcPct val="90000"/>
              </a:lnSpc>
              <a:spcBef>
                <a:spcPts val="200"/>
              </a:spcBef>
              <a:spcAft>
                <a:spcPts val="0"/>
              </a:spcAft>
              <a:buClr>
                <a:schemeClr val="tx2"/>
              </a:buClr>
              <a:buSzPct val="100000"/>
              <a:buFont typeface="Arial" panose="020B0604020202020204" pitchFamily="34" charset="0"/>
              <a:buNone/>
              <a:tabLst/>
              <a:defRPr b="0">
                <a:solidFill>
                  <a:schemeClr val="tx1"/>
                </a:solidFill>
              </a:defRPr>
            </a:lvl2pPr>
          </a:lstStyle>
          <a:p>
            <a:pPr marL="285750" marR="0" lvl="0" indent="-285750" algn="l" defTabSz="0" rtl="0" eaLnBrk="1" fontAlgn="auto" latinLnBrk="0" hangingPunct="1">
              <a:lnSpc>
                <a:spcPct val="90000"/>
              </a:lnSpc>
              <a:spcBef>
                <a:spcPts val="0"/>
              </a:spcBef>
              <a:spcAft>
                <a:spcPts val="0"/>
              </a:spcAft>
              <a:buClr>
                <a:schemeClr val="tx2"/>
              </a:buClr>
              <a:buSzPct val="115000"/>
              <a:tabLst>
                <a:tab pos="225425" algn="l"/>
              </a:tabLst>
              <a:defRPr/>
            </a:pPr>
            <a:r>
              <a:rPr lang="en-US" dirty="0"/>
              <a:t>To add a new cover image to your presentation, use the following steps: 1 -  Select the Photo placeholder and insert your image. 2 – From the Collins tab on the ribbon, in the Collins Elements group, select Shapes and then select Cover Line Link.</a:t>
            </a:r>
          </a:p>
        </p:txBody>
      </p:sp>
      <p:sp>
        <p:nvSpPr>
          <p:cNvPr id="2" name="Title"/>
          <p:cNvSpPr>
            <a:spLocks noGrp="1"/>
          </p:cNvSpPr>
          <p:nvPr>
            <p:ph type="title" hasCustomPrompt="1"/>
          </p:nvPr>
        </p:nvSpPr>
        <p:spPr>
          <a:xfrm>
            <a:off x="4257535" y="5297244"/>
            <a:ext cx="7105927" cy="566816"/>
          </a:xfrm>
          <a:noFill/>
        </p:spPr>
        <p:txBody>
          <a:bodyPr anchor="b" anchorCtr="0"/>
          <a:lstStyle>
            <a:lvl1pPr defTabSz="914400">
              <a:spcBef>
                <a:spcPct val="0"/>
              </a:spcBef>
              <a:defRPr sz="2200">
                <a:solidFill>
                  <a:schemeClr val="tx1"/>
                </a:solidFill>
              </a:defRPr>
            </a:lvl1pPr>
          </a:lstStyle>
          <a:p>
            <a:pPr lvl="0" defTabSz="914400">
              <a:spcBef>
                <a:spcPct val="0"/>
              </a:spcBef>
            </a:pPr>
            <a:r>
              <a:rPr lang="en-US" dirty="0"/>
              <a:t>TITLE 22 PT. BLACK. REGULAR. UPPERCASE.</a:t>
            </a:r>
          </a:p>
        </p:txBody>
      </p:sp>
      <p:sp>
        <p:nvSpPr>
          <p:cNvPr id="5" name="Text Placeholder 4"/>
          <p:cNvSpPr>
            <a:spLocks noGrp="1"/>
          </p:cNvSpPr>
          <p:nvPr>
            <p:ph type="body" sz="quarter" idx="15" hasCustomPrompt="1"/>
          </p:nvPr>
        </p:nvSpPr>
        <p:spPr>
          <a:xfrm>
            <a:off x="4257535" y="6041041"/>
            <a:ext cx="7105927" cy="216670"/>
          </a:xfrm>
          <a:noFill/>
        </p:spPr>
        <p:txBody>
          <a:bodyPr/>
          <a:lstStyle>
            <a:lvl1pPr marL="0" marR="0" indent="0" algn="l" defTabSz="0" rtl="0" eaLnBrk="1" fontAlgn="auto" latinLnBrk="0" hangingPunct="1">
              <a:lnSpc>
                <a:spcPct val="90000"/>
              </a:lnSpc>
              <a:spcBef>
                <a:spcPts val="0"/>
              </a:spcBef>
              <a:spcAft>
                <a:spcPts val="0"/>
              </a:spcAft>
              <a:buClrTx/>
              <a:buSzPct val="115000"/>
              <a:buFont typeface="Arial" panose="020B0604020202020204" pitchFamily="34" charset="0"/>
              <a:buNone/>
              <a:tabLst/>
              <a:defRPr sz="1600" b="0" baseline="0">
                <a:solidFill>
                  <a:schemeClr val="tx1"/>
                </a:solidFill>
              </a:defRPr>
            </a:lvl1pPr>
          </a:lstStyle>
          <a:p>
            <a:pPr marL="0" marR="0" lvl="0" indent="0" algn="l" defTabSz="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dirty="0"/>
              <a:t>Subhead 16 pt. Black. Regular. Sentence case.</a:t>
            </a:r>
          </a:p>
        </p:txBody>
      </p:sp>
      <p:sp>
        <p:nvSpPr>
          <p:cNvPr id="3" name="Footer Placeholder 2">
            <a:extLst>
              <a:ext uri="{FF2B5EF4-FFF2-40B4-BE49-F238E27FC236}">
                <a16:creationId xmlns:a16="http://schemas.microsoft.com/office/drawing/2014/main" id="{99D50E0E-E97D-0A43-A395-AC30E466A054}"/>
              </a:ext>
            </a:extLst>
          </p:cNvPr>
          <p:cNvSpPr>
            <a:spLocks noGrp="1"/>
          </p:cNvSpPr>
          <p:nvPr>
            <p:ph type="ftr" sz="quarter" idx="17"/>
          </p:nvPr>
        </p:nvSpPr>
        <p:spPr/>
        <p:txBody>
          <a:bodyPr/>
          <a:lstStyle/>
          <a:p>
            <a:r>
              <a:rPr lang="en-US"/>
              <a:t>© 2023 Collins Aerospace  |  Collins Aerospace proprietary.  |  This document contains no export controlled technical data.</a:t>
            </a:r>
            <a:endParaRPr lang="en-US" dirty="0"/>
          </a:p>
        </p:txBody>
      </p:sp>
      <p:sp>
        <p:nvSpPr>
          <p:cNvPr id="9" name="Date Placeholder 4">
            <a:extLst>
              <a:ext uri="{FF2B5EF4-FFF2-40B4-BE49-F238E27FC236}">
                <a16:creationId xmlns:a16="http://schemas.microsoft.com/office/drawing/2014/main" id="{50007201-001E-44BC-B65E-D0A46B577A9E}"/>
              </a:ext>
            </a:extLst>
          </p:cNvPr>
          <p:cNvSpPr>
            <a:spLocks noGrp="1"/>
          </p:cNvSpPr>
          <p:nvPr>
            <p:ph type="dt" sz="half" idx="12"/>
          </p:nvPr>
        </p:nvSpPr>
        <p:spPr>
          <a:xfrm>
            <a:off x="9051010" y="6402278"/>
            <a:ext cx="2312452" cy="216670"/>
          </a:xfrm>
          <a:noFill/>
        </p:spPr>
        <p:txBody>
          <a:bodyPr vert="horz" lIns="0" tIns="0" rIns="0" bIns="0" rtlCol="0">
            <a:noAutofit/>
          </a:bodyPr>
          <a:lstStyle>
            <a:lvl1pPr algn="r">
              <a:defRPr lang="en-US" sz="1400" b="1" baseline="0" smtClean="0">
                <a:solidFill>
                  <a:schemeClr val="tx1"/>
                </a:solidFill>
                <a:latin typeface="Arial" panose="020B0604020202020204" pitchFamily="34" charset="0"/>
                <a:cs typeface="Arial" panose="020B0604020202020204" pitchFamily="34" charset="0"/>
              </a:defRPr>
            </a:lvl1pPr>
          </a:lstStyle>
          <a:p>
            <a:pPr>
              <a:spcAft>
                <a:spcPts val="600"/>
              </a:spcAft>
              <a:buClr>
                <a:schemeClr val="tx2"/>
              </a:buClr>
              <a:buSzPct val="75000"/>
              <a:buFont typeface="Arial" panose="020B0604020202020204" pitchFamily="34" charset="0"/>
              <a:buNone/>
            </a:pPr>
            <a:endParaRPr lang="en-US"/>
          </a:p>
        </p:txBody>
      </p:sp>
    </p:spTree>
    <p:extLst>
      <p:ext uri="{BB962C8B-B14F-4D97-AF65-F5344CB8AC3E}">
        <p14:creationId xmlns:p14="http://schemas.microsoft.com/office/powerpoint/2010/main" val="685936706"/>
      </p:ext>
    </p:extLst>
  </p:cSld>
  <p:clrMapOvr>
    <a:masterClrMapping/>
  </p:clrMapOvr>
  <p:extLst>
    <p:ext uri="{DCECCB84-F9BA-43D5-87BE-67443E8EF086}">
      <p15:sldGuideLst xmlns:p15="http://schemas.microsoft.com/office/powerpoint/2012/main">
        <p15:guide id="1" orient="horz" pos="3552" userDrawn="1">
          <p15:clr>
            <a:srgbClr val="FBAE40"/>
          </p15:clr>
        </p15:guide>
        <p15:guide id="2" orient="horz" pos="3144"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ollins Section Break">
    <p:spTree>
      <p:nvGrpSpPr>
        <p:cNvPr id="1" name=""/>
        <p:cNvGrpSpPr/>
        <p:nvPr/>
      </p:nvGrpSpPr>
      <p:grpSpPr>
        <a:xfrm>
          <a:off x="0" y="0"/>
          <a:ext cx="0" cy="0"/>
          <a:chOff x="0" y="0"/>
          <a:chExt cx="0" cy="0"/>
        </a:xfrm>
      </p:grpSpPr>
      <p:sp>
        <p:nvSpPr>
          <p:cNvPr id="9" name="Slide number"/>
          <p:cNvSpPr>
            <a:spLocks noGrp="1"/>
          </p:cNvSpPr>
          <p:nvPr>
            <p:ph type="sldNum" sz="quarter" idx="4"/>
          </p:nvPr>
        </p:nvSpPr>
        <p:spPr>
          <a:xfrm>
            <a:off x="10983397" y="6380414"/>
            <a:ext cx="531946" cy="365125"/>
          </a:xfrm>
          <a:prstGeom prst="rect">
            <a:avLst/>
          </a:prstGeom>
        </p:spPr>
        <p:txBody>
          <a:bodyPr vert="horz" lIns="0" tIns="0" rIns="0" bIns="0" rtlCol="0" anchor="t" anchorCtr="0"/>
          <a:lstStyle>
            <a:lvl1pPr algn="r">
              <a:defRPr lang="en-US" sz="1200" kern="1200" smtClean="0">
                <a:solidFill>
                  <a:schemeClr val="tx1">
                    <a:tint val="75000"/>
                  </a:schemeClr>
                </a:solidFill>
                <a:latin typeface="+mn-lt"/>
                <a:ea typeface="+mn-ea"/>
                <a:cs typeface="+mn-cs"/>
              </a:defRPr>
            </a:lvl1pPr>
          </a:lstStyle>
          <a:p>
            <a:fld id="{07165E6F-54ED-4977-A15E-D44BE7238A65}" type="slidenum">
              <a:rPr lang="en-US" smtClean="0"/>
              <a:pPr/>
              <a:t>‹#›</a:t>
            </a:fld>
            <a:endParaRPr lang="en-US" dirty="0"/>
          </a:p>
        </p:txBody>
      </p:sp>
      <p:sp>
        <p:nvSpPr>
          <p:cNvPr id="6" name="Presenters"/>
          <p:cNvSpPr>
            <a:spLocks noGrp="1"/>
          </p:cNvSpPr>
          <p:nvPr>
            <p:ph type="body" sz="quarter" idx="13" hasCustomPrompt="1"/>
          </p:nvPr>
        </p:nvSpPr>
        <p:spPr>
          <a:xfrm>
            <a:off x="694943" y="5387546"/>
            <a:ext cx="8980931" cy="380208"/>
          </a:xfrm>
          <a:noFill/>
        </p:spPr>
        <p:txBody>
          <a:bodyPr vert="horz" lIns="0" tIns="0" rIns="0" bIns="0" rtlCol="0" anchor="b" anchorCtr="0">
            <a:noAutofit/>
          </a:bodyPr>
          <a:lstStyle>
            <a:lvl1pPr marL="0" marR="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lang="en-US" sz="1600" b="0" baseline="0">
                <a:solidFill>
                  <a:schemeClr val="tx1"/>
                </a:solidFill>
              </a:defRPr>
            </a:lvl1pPr>
          </a:lstStyle>
          <a:p>
            <a:pPr marL="0" marR="0" lvl="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dirty="0"/>
              <a:t>Subhead 16 pt. black. Sentence case.</a:t>
            </a:r>
          </a:p>
        </p:txBody>
      </p:sp>
      <p:sp>
        <p:nvSpPr>
          <p:cNvPr id="5" name="Freeform 4">
            <a:extLst>
              <a:ext uri="{FF2B5EF4-FFF2-40B4-BE49-F238E27FC236}">
                <a16:creationId xmlns:a16="http://schemas.microsoft.com/office/drawing/2014/main" id="{007B205E-F640-7242-8F99-8DBCDE90BFA9}"/>
              </a:ext>
            </a:extLst>
          </p:cNvPr>
          <p:cNvSpPr/>
          <p:nvPr userDrawn="1"/>
        </p:nvSpPr>
        <p:spPr>
          <a:xfrm>
            <a:off x="358346" y="345295"/>
            <a:ext cx="11479427" cy="5598305"/>
          </a:xfrm>
          <a:custGeom>
            <a:avLst/>
            <a:gdLst>
              <a:gd name="connsiteX0" fmla="*/ 385314 w 8620665"/>
              <a:gd name="connsiteY0" fmla="*/ 0 h 4014159"/>
              <a:gd name="connsiteX1" fmla="*/ 8620665 w 8620665"/>
              <a:gd name="connsiteY1" fmla="*/ 0 h 4014159"/>
              <a:gd name="connsiteX2" fmla="*/ 8620665 w 8620665"/>
              <a:gd name="connsiteY2" fmla="*/ 4014159 h 4014159"/>
              <a:gd name="connsiteX3" fmla="*/ 0 w 8620665"/>
              <a:gd name="connsiteY3" fmla="*/ 4014159 h 4014159"/>
              <a:gd name="connsiteX4" fmla="*/ 0 w 8620665"/>
              <a:gd name="connsiteY4" fmla="*/ 408317 h 4014159"/>
              <a:gd name="connsiteX0" fmla="*/ 304632 w 8620665"/>
              <a:gd name="connsiteY0" fmla="*/ 8965 h 4014159"/>
              <a:gd name="connsiteX1" fmla="*/ 8620665 w 8620665"/>
              <a:gd name="connsiteY1" fmla="*/ 0 h 4014159"/>
              <a:gd name="connsiteX2" fmla="*/ 8620665 w 8620665"/>
              <a:gd name="connsiteY2" fmla="*/ 4014159 h 4014159"/>
              <a:gd name="connsiteX3" fmla="*/ 0 w 8620665"/>
              <a:gd name="connsiteY3" fmla="*/ 4014159 h 4014159"/>
              <a:gd name="connsiteX4" fmla="*/ 0 w 8620665"/>
              <a:gd name="connsiteY4" fmla="*/ 408317 h 4014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20665" h="4014159">
                <a:moveTo>
                  <a:pt x="304632" y="8965"/>
                </a:moveTo>
                <a:lnTo>
                  <a:pt x="8620665" y="0"/>
                </a:lnTo>
                <a:lnTo>
                  <a:pt x="8620665" y="4014159"/>
                </a:lnTo>
                <a:lnTo>
                  <a:pt x="0" y="4014159"/>
                </a:lnTo>
                <a:lnTo>
                  <a:pt x="0" y="408317"/>
                </a:lnTo>
              </a:path>
            </a:pathLst>
          </a:custGeom>
          <a:noFill/>
          <a:ln w="19050">
            <a:solidFill>
              <a:srgbClr val="CE1126"/>
            </a:solidFill>
            <a:headEnd type="oval" w="sm" len="sm"/>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8" name="Section title">
            <a:extLst>
              <a:ext uri="{FF2B5EF4-FFF2-40B4-BE49-F238E27FC236}">
                <a16:creationId xmlns:a16="http://schemas.microsoft.com/office/drawing/2014/main" id="{FB96A9C0-602E-4E40-BB2F-1E0A929E9E44}"/>
              </a:ext>
            </a:extLst>
          </p:cNvPr>
          <p:cNvSpPr>
            <a:spLocks noGrp="1"/>
          </p:cNvSpPr>
          <p:nvPr>
            <p:ph type="title" hasCustomPrompt="1"/>
          </p:nvPr>
        </p:nvSpPr>
        <p:spPr>
          <a:xfrm>
            <a:off x="694944" y="2854411"/>
            <a:ext cx="8980931" cy="2533135"/>
          </a:xfrm>
          <a:noFill/>
        </p:spPr>
        <p:txBody>
          <a:bodyPr vert="horz" wrap="square" lIns="0" tIns="0" rIns="0" bIns="0" rtlCol="0" anchor="b" anchorCtr="0">
            <a:noAutofit/>
          </a:bodyPr>
          <a:lstStyle>
            <a:lvl1pPr>
              <a:defRPr lang="en-US" sz="4500" b="0" cap="all" baseline="0" dirty="0">
                <a:latin typeface="Arial" panose="020B0604020202020204" pitchFamily="34" charset="0"/>
                <a:ea typeface="+mn-ea"/>
                <a:cs typeface="Arial" panose="020B0604020202020204" pitchFamily="34" charset="0"/>
              </a:defRPr>
            </a:lvl1pPr>
          </a:lstStyle>
          <a:p>
            <a:pPr marL="0" lvl="0">
              <a:spcBef>
                <a:spcPts val="1000"/>
              </a:spcBef>
              <a:buSzPct val="115000"/>
              <a:buFont typeface="Arial" panose="020B0604020202020204" pitchFamily="34" charset="0"/>
            </a:pPr>
            <a:r>
              <a:rPr lang="en-US" dirty="0"/>
              <a:t>SECTION TITLE. 45 PT. BLACK. REGULAR. UPPERCASE</a:t>
            </a:r>
          </a:p>
        </p:txBody>
      </p:sp>
      <p:sp>
        <p:nvSpPr>
          <p:cNvPr id="2" name="Footer Placeholder 1">
            <a:extLst>
              <a:ext uri="{FF2B5EF4-FFF2-40B4-BE49-F238E27FC236}">
                <a16:creationId xmlns:a16="http://schemas.microsoft.com/office/drawing/2014/main" id="{A31D75C1-9F8C-0245-BAA7-15A97DC4E16F}"/>
              </a:ext>
            </a:extLst>
          </p:cNvPr>
          <p:cNvSpPr>
            <a:spLocks noGrp="1"/>
          </p:cNvSpPr>
          <p:nvPr>
            <p:ph type="ftr" sz="quarter" idx="14"/>
          </p:nvPr>
        </p:nvSpPr>
        <p:spPr/>
        <p:txBody>
          <a:bodyPr/>
          <a:lstStyle/>
          <a:p>
            <a:r>
              <a:rPr lang="en-US"/>
              <a:t>© 2023 Collins Aerospace  |  Collins Aerospace proprietary.  |  This document contains no export controlled technical data.</a:t>
            </a:r>
            <a:endParaRPr lang="en-US" dirty="0"/>
          </a:p>
        </p:txBody>
      </p:sp>
      <p:pic>
        <p:nvPicPr>
          <p:cNvPr id="7" name="Graphic 6">
            <a:extLst>
              <a:ext uri="{FF2B5EF4-FFF2-40B4-BE49-F238E27FC236}">
                <a16:creationId xmlns:a16="http://schemas.microsoft.com/office/drawing/2014/main" id="{02987A25-04E0-42F0-A5A6-144DC2FDAB7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39469" y="6282751"/>
            <a:ext cx="1307035" cy="216396"/>
          </a:xfrm>
          <a:prstGeom prst="rect">
            <a:avLst/>
          </a:prstGeom>
        </p:spPr>
      </p:pic>
    </p:spTree>
    <p:extLst>
      <p:ext uri="{BB962C8B-B14F-4D97-AF65-F5344CB8AC3E}">
        <p14:creationId xmlns:p14="http://schemas.microsoft.com/office/powerpoint/2010/main" val="4061451187"/>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llins Content: 1 column">
    <p:spTree>
      <p:nvGrpSpPr>
        <p:cNvPr id="1" name=""/>
        <p:cNvGrpSpPr/>
        <p:nvPr/>
      </p:nvGrpSpPr>
      <p:grpSpPr>
        <a:xfrm>
          <a:off x="0" y="0"/>
          <a:ext cx="0" cy="0"/>
          <a:chOff x="0" y="0"/>
          <a:chExt cx="0" cy="0"/>
        </a:xfrm>
      </p:grpSpPr>
      <p:sp>
        <p:nvSpPr>
          <p:cNvPr id="15" name="Slide number"/>
          <p:cNvSpPr>
            <a:spLocks noGrp="1"/>
          </p:cNvSpPr>
          <p:nvPr>
            <p:ph type="sldNum" sz="quarter" idx="4"/>
          </p:nvPr>
        </p:nvSpPr>
        <p:spPr>
          <a:xfrm>
            <a:off x="10983397" y="6380414"/>
            <a:ext cx="531946" cy="365125"/>
          </a:xfrm>
          <a:prstGeom prst="rect">
            <a:avLst/>
          </a:prstGeom>
        </p:spPr>
        <p:txBody>
          <a:bodyPr vert="horz" lIns="0" tIns="0" rIns="0" bIns="0" rtlCol="0" anchor="t" anchorCtr="0"/>
          <a:lstStyle>
            <a:lvl1pPr algn="r">
              <a:defRPr lang="en-US" sz="1200" kern="1200" smtClean="0">
                <a:solidFill>
                  <a:schemeClr val="tx1">
                    <a:tint val="75000"/>
                  </a:schemeClr>
                </a:solidFill>
                <a:latin typeface="+mn-lt"/>
                <a:ea typeface="+mn-ea"/>
                <a:cs typeface="+mn-cs"/>
              </a:defRPr>
            </a:lvl1pPr>
          </a:lstStyle>
          <a:p>
            <a:fld id="{07165E6F-54ED-4977-A15E-D44BE7238A65}" type="slidenum">
              <a:rPr lang="en-US" smtClean="0"/>
              <a:pPr/>
              <a:t>‹#›</a:t>
            </a:fld>
            <a:endParaRPr lang="en-US" dirty="0"/>
          </a:p>
        </p:txBody>
      </p:sp>
      <p:sp>
        <p:nvSpPr>
          <p:cNvPr id="2" name="Footer Placeholder 1">
            <a:extLst>
              <a:ext uri="{FF2B5EF4-FFF2-40B4-BE49-F238E27FC236}">
                <a16:creationId xmlns:a16="http://schemas.microsoft.com/office/drawing/2014/main" id="{F60EDAC1-8055-B14A-90F8-71A97F17FF14}"/>
              </a:ext>
            </a:extLst>
          </p:cNvPr>
          <p:cNvSpPr>
            <a:spLocks noGrp="1"/>
          </p:cNvSpPr>
          <p:nvPr>
            <p:ph type="ftr" sz="quarter" idx="16"/>
          </p:nvPr>
        </p:nvSpPr>
        <p:spPr/>
        <p:txBody>
          <a:bodyPr/>
          <a:lstStyle/>
          <a:p>
            <a:r>
              <a:rPr lang="en-US"/>
              <a:t>© 2023 Collins Aerospace  |  Collins Aerospace proprietary.  |  This document contains no export controlled technical data.</a:t>
            </a:r>
            <a:endParaRPr lang="en-US" dirty="0"/>
          </a:p>
        </p:txBody>
      </p:sp>
      <p:sp>
        <p:nvSpPr>
          <p:cNvPr id="8" name="Takeaway bar"/>
          <p:cNvSpPr>
            <a:spLocks noGrp="1"/>
          </p:cNvSpPr>
          <p:nvPr>
            <p:ph type="body" sz="quarter" idx="15" hasCustomPrompt="1"/>
          </p:nvPr>
        </p:nvSpPr>
        <p:spPr>
          <a:xfrm>
            <a:off x="694944" y="5917569"/>
            <a:ext cx="10820399" cy="268279"/>
          </a:xfrm>
          <a:solidFill>
            <a:schemeClr val="accent1"/>
          </a:solidFill>
        </p:spPr>
        <p:txBody>
          <a:bodyPr vert="horz" wrap="square" lIns="621792" tIns="64008" rIns="621792" bIns="36576" rtlCol="0" anchor="b" anchorCtr="0">
            <a:spAutoFit/>
          </a:bodyPr>
          <a:lstStyle>
            <a:lvl1pPr marL="0" indent="0" algn="ctr" defTabSz="0">
              <a:lnSpc>
                <a:spcPts val="1300"/>
              </a:lnSpc>
              <a:spcBef>
                <a:spcPts val="0"/>
              </a:spcBef>
              <a:buFontTx/>
              <a:buNone/>
              <a:defRPr lang="en-US" sz="1600" b="1" dirty="0">
                <a:solidFill>
                  <a:schemeClr val="bg1"/>
                </a:solidFill>
                <a:latin typeface="Arial" panose="020B0604020202020204" pitchFamily="34" charset="0"/>
                <a:ea typeface="+mj-ea"/>
                <a:cs typeface="Arial" panose="020B0604020202020204" pitchFamily="34" charset="0"/>
              </a:defRPr>
            </a:lvl1pPr>
          </a:lstStyle>
          <a:p>
            <a:pPr marL="0" lvl="0" indent="0" algn="ctr">
              <a:buNone/>
            </a:pPr>
            <a:r>
              <a:rPr lang="en-US" dirty="0"/>
              <a:t>Optional takeaway bar. White. Bold. 16 pt. Centered. Sentence case.</a:t>
            </a:r>
          </a:p>
        </p:txBody>
      </p:sp>
      <p:sp>
        <p:nvSpPr>
          <p:cNvPr id="4" name="Body">
            <a:extLst>
              <a:ext uri="{FF2B5EF4-FFF2-40B4-BE49-F238E27FC236}">
                <a16:creationId xmlns:a16="http://schemas.microsoft.com/office/drawing/2014/main" id="{D00119A4-DE1F-4380-90A7-FA0A9C7D4582}"/>
              </a:ext>
            </a:extLst>
          </p:cNvPr>
          <p:cNvSpPr>
            <a:spLocks noGrp="1"/>
          </p:cNvSpPr>
          <p:nvPr>
            <p:ph sz="quarter" idx="17" hasCustomPrompt="1"/>
          </p:nvPr>
        </p:nvSpPr>
        <p:spPr>
          <a:xfrm>
            <a:off x="685800" y="1476375"/>
            <a:ext cx="10829925" cy="3781425"/>
          </a:xfrm>
        </p:spPr>
        <p:txBody>
          <a:bodyPr/>
          <a:lstStyle>
            <a:lvl1pPr>
              <a:defRPr sz="2200"/>
            </a:lvl1pPr>
            <a:lvl2pPr>
              <a:defRPr sz="2000"/>
            </a:lvl2pPr>
            <a:lvl3pPr>
              <a:defRPr sz="1800"/>
            </a:lvl3pPr>
          </a:lstStyle>
          <a:p>
            <a:pPr lvl="0"/>
            <a:r>
              <a:rPr lang="en-US" dirty="0"/>
              <a:t>Main bullet. 22 pt. black. Regular. Sentence case.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hasCustomPrompt="1"/>
          </p:nvPr>
        </p:nvSpPr>
        <p:spPr>
          <a:xfrm>
            <a:off x="694944" y="514473"/>
            <a:ext cx="10811256" cy="676653"/>
          </a:xfrm>
          <a:prstGeom prst="rect">
            <a:avLst/>
          </a:prstGeom>
        </p:spPr>
        <p:txBody>
          <a:bodyPr/>
          <a:lstStyle>
            <a:lvl1pPr>
              <a:lnSpc>
                <a:spcPct val="80000"/>
              </a:lnSpc>
              <a:defRPr b="0"/>
            </a:lvl1pPr>
          </a:lstStyle>
          <a:p>
            <a:r>
              <a:rPr lang="en-US" dirty="0"/>
              <a:t>TITLE. 32 PT. BLACK. REGULAR. UPPERCASE. TWO LINES MAX.</a:t>
            </a:r>
          </a:p>
        </p:txBody>
      </p:sp>
    </p:spTree>
    <p:extLst>
      <p:ext uri="{BB962C8B-B14F-4D97-AF65-F5344CB8AC3E}">
        <p14:creationId xmlns:p14="http://schemas.microsoft.com/office/powerpoint/2010/main" val="179859194"/>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sv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78B6C8E1-5162-A049-A9C3-1F56E4D8CBFF}"/>
              </a:ext>
            </a:extLst>
          </p:cNvPr>
          <p:cNvPicPr>
            <a:picLocks noChangeAspect="1"/>
          </p:cNvPicPr>
          <p:nvPr userDrawn="1"/>
        </p:nvPicPr>
        <p:blipFill>
          <a:blip r:embed="rId20">
            <a:extLst>
              <a:ext uri="{96DAC541-7B7A-43D3-8B79-37D633B846F1}">
                <asvg:svgBlip xmlns:asvg="http://schemas.microsoft.com/office/drawing/2016/SVG/main" r:embed="rId21"/>
              </a:ext>
            </a:extLst>
          </a:blip>
          <a:stretch>
            <a:fillRect/>
          </a:stretch>
        </p:blipFill>
        <p:spPr>
          <a:xfrm>
            <a:off x="439469" y="6282751"/>
            <a:ext cx="1307035" cy="216396"/>
          </a:xfrm>
          <a:prstGeom prst="rect">
            <a:avLst/>
          </a:prstGeom>
        </p:spPr>
      </p:pic>
      <p:sp>
        <p:nvSpPr>
          <p:cNvPr id="6" name="Slide number"/>
          <p:cNvSpPr>
            <a:spLocks noGrp="1"/>
          </p:cNvSpPr>
          <p:nvPr>
            <p:ph type="sldNum" sz="quarter" idx="4"/>
          </p:nvPr>
        </p:nvSpPr>
        <p:spPr>
          <a:xfrm>
            <a:off x="10983397" y="6380414"/>
            <a:ext cx="531946" cy="365125"/>
          </a:xfrm>
          <a:prstGeom prst="rect">
            <a:avLst/>
          </a:prstGeom>
        </p:spPr>
        <p:txBody>
          <a:bodyPr vert="horz" lIns="0" tIns="0" rIns="0" bIns="0" rtlCol="0" anchor="t" anchorCtr="0"/>
          <a:lstStyle>
            <a:lvl1pPr algn="r">
              <a:defRPr lang="en-US" sz="1200" kern="1200" smtClean="0">
                <a:solidFill>
                  <a:schemeClr val="tx1">
                    <a:tint val="75000"/>
                  </a:schemeClr>
                </a:solidFill>
                <a:latin typeface="+mn-lt"/>
                <a:ea typeface="+mn-ea"/>
                <a:cs typeface="+mn-cs"/>
              </a:defRPr>
            </a:lvl1pPr>
          </a:lstStyle>
          <a:p>
            <a:fld id="{07165E6F-54ED-4977-A15E-D44BE7238A65}" type="slidenum">
              <a:rPr lang="en-US" smtClean="0"/>
              <a:pPr/>
              <a:t>‹#›</a:t>
            </a:fld>
            <a:endParaRPr lang="en-US" dirty="0"/>
          </a:p>
        </p:txBody>
      </p:sp>
      <p:sp>
        <p:nvSpPr>
          <p:cNvPr id="3" name="Body"/>
          <p:cNvSpPr>
            <a:spLocks noGrp="1"/>
          </p:cNvSpPr>
          <p:nvPr>
            <p:ph type="body" idx="1"/>
          </p:nvPr>
        </p:nvSpPr>
        <p:spPr>
          <a:xfrm>
            <a:off x="685800" y="1465711"/>
            <a:ext cx="10821419" cy="4229100"/>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itle Placeholder 14"/>
          <p:cNvSpPr>
            <a:spLocks noGrp="1"/>
          </p:cNvSpPr>
          <p:nvPr>
            <p:ph type="title"/>
          </p:nvPr>
        </p:nvSpPr>
        <p:spPr>
          <a:xfrm>
            <a:off x="694944" y="492841"/>
            <a:ext cx="10811256" cy="679745"/>
          </a:xfrm>
          <a:prstGeom prst="rect">
            <a:avLst/>
          </a:prstGeom>
        </p:spPr>
        <p:txBody>
          <a:bodyPr vert="horz" lIns="0" tIns="0" rIns="0" bIns="0" rtlCol="0" anchor="t" anchorCtr="0">
            <a:noAutofit/>
          </a:bodyPr>
          <a:lstStyle/>
          <a:p>
            <a:r>
              <a:rPr lang="en-US" dirty="0"/>
              <a:t>CLICK TO EDIT MASTER TITLE STYLE</a:t>
            </a:r>
          </a:p>
        </p:txBody>
      </p:sp>
      <p:cxnSp>
        <p:nvCxnSpPr>
          <p:cNvPr id="8" name="Straight Connector 7">
            <a:extLst>
              <a:ext uri="{FF2B5EF4-FFF2-40B4-BE49-F238E27FC236}">
                <a16:creationId xmlns:a16="http://schemas.microsoft.com/office/drawing/2014/main" id="{B76676FC-D680-2646-8177-363F9684694B}"/>
              </a:ext>
            </a:extLst>
          </p:cNvPr>
          <p:cNvCxnSpPr>
            <a:cxnSpLocks/>
          </p:cNvCxnSpPr>
          <p:nvPr userDrawn="1"/>
        </p:nvCxnSpPr>
        <p:spPr>
          <a:xfrm>
            <a:off x="752528" y="275372"/>
            <a:ext cx="11436297" cy="0"/>
          </a:xfrm>
          <a:prstGeom prst="line">
            <a:avLst/>
          </a:prstGeom>
          <a:ln w="19050" cap="sq">
            <a:solidFill>
              <a:srgbClr val="CE1126"/>
            </a:solidFill>
            <a:headEnd type="oval" w="sm" len="sm"/>
          </a:ln>
          <a:effectLst/>
        </p:spPr>
        <p:style>
          <a:lnRef idx="2">
            <a:schemeClr val="accent1"/>
          </a:lnRef>
          <a:fillRef idx="0">
            <a:schemeClr val="accent1"/>
          </a:fillRef>
          <a:effectRef idx="1">
            <a:schemeClr val="accent1"/>
          </a:effectRef>
          <a:fontRef idx="minor">
            <a:schemeClr val="tx1"/>
          </a:fontRef>
        </p:style>
      </p:cxnSp>
      <p:sp>
        <p:nvSpPr>
          <p:cNvPr id="11" name="Footer Placeholder 3">
            <a:extLst>
              <a:ext uri="{FF2B5EF4-FFF2-40B4-BE49-F238E27FC236}">
                <a16:creationId xmlns:a16="http://schemas.microsoft.com/office/drawing/2014/main" id="{3BE96872-F016-3945-917E-2289792C5C73}"/>
              </a:ext>
            </a:extLst>
          </p:cNvPr>
          <p:cNvSpPr>
            <a:spLocks noGrp="1"/>
          </p:cNvSpPr>
          <p:nvPr>
            <p:ph type="ftr" sz="quarter" idx="3"/>
          </p:nvPr>
        </p:nvSpPr>
        <p:spPr>
          <a:xfrm>
            <a:off x="85293" y="6583702"/>
            <a:ext cx="10072498" cy="274298"/>
          </a:xfrm>
          <a:prstGeom prst="rect">
            <a:avLst/>
          </a:prstGeom>
        </p:spPr>
        <p:txBody>
          <a:bodyPr vert="horz" lIns="91440" tIns="45720" rIns="91440" bIns="45720" rtlCol="0" anchor="t" anchorCtr="0"/>
          <a:lstStyle>
            <a:lvl1pPr algn="l">
              <a:defRPr sz="600">
                <a:solidFill>
                  <a:schemeClr val="tx1"/>
                </a:solidFill>
              </a:defRPr>
            </a:lvl1pPr>
          </a:lstStyle>
          <a:p>
            <a:endParaRPr lang="en-US" dirty="0"/>
          </a:p>
        </p:txBody>
      </p:sp>
      <p:sp>
        <p:nvSpPr>
          <p:cNvPr id="2" name="Date Placeholder 1">
            <a:extLst>
              <a:ext uri="{FF2B5EF4-FFF2-40B4-BE49-F238E27FC236}">
                <a16:creationId xmlns:a16="http://schemas.microsoft.com/office/drawing/2014/main" id="{114FC5ED-8E49-43F4-AC11-0F643E32B9B9}"/>
              </a:ext>
            </a:extLst>
          </p:cNvPr>
          <p:cNvSpPr>
            <a:spLocks noGrp="1"/>
          </p:cNvSpPr>
          <p:nvPr>
            <p:ph type="dt" sz="half" idx="2"/>
          </p:nvPr>
        </p:nvSpPr>
        <p:spPr>
          <a:xfrm>
            <a:off x="10494762" y="5855050"/>
            <a:ext cx="1020581"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4080327739"/>
      </p:ext>
    </p:extLst>
  </p:cSld>
  <p:clrMap bg1="lt1" tx1="dk1" bg2="lt2" tx2="dk2" accent1="accent1" accent2="accent2" accent3="accent3" accent4="accent4" accent5="accent5" accent6="accent6" hlink="hlink" folHlink="folHlink"/>
  <p:sldLayoutIdLst>
    <p:sldLayoutId id="2147483683" r:id="rId1"/>
    <p:sldLayoutId id="2147483682" r:id="rId2"/>
    <p:sldLayoutId id="2147483685" r:id="rId3"/>
    <p:sldLayoutId id="2147483684" r:id="rId4"/>
    <p:sldLayoutId id="2147483693" r:id="rId5"/>
    <p:sldLayoutId id="2147483694" r:id="rId6"/>
    <p:sldLayoutId id="2147483675" r:id="rId7"/>
    <p:sldLayoutId id="2147483686" r:id="rId8"/>
    <p:sldLayoutId id="2147483691" r:id="rId9"/>
    <p:sldLayoutId id="2147483650" r:id="rId10"/>
    <p:sldLayoutId id="2147483669" r:id="rId11"/>
    <p:sldLayoutId id="2147483664" r:id="rId12"/>
    <p:sldLayoutId id="2147483665" r:id="rId13"/>
    <p:sldLayoutId id="2147483678" r:id="rId14"/>
    <p:sldLayoutId id="2147483666" r:id="rId15"/>
    <p:sldLayoutId id="2147483708" r:id="rId16"/>
    <p:sldLayoutId id="2147483699" r:id="rId17"/>
    <p:sldLayoutId id="2147483709" r:id="rId18"/>
  </p:sldLayoutIdLst>
  <p:hf sldNum="0" hdr="0" ftr="0"/>
  <p:txStyles>
    <p:titleStyle>
      <a:lvl1pPr marL="0" algn="l" defTabSz="914400" rtl="0" eaLnBrk="1" latinLnBrk="0" hangingPunct="1">
        <a:lnSpc>
          <a:spcPct val="80000"/>
        </a:lnSpc>
        <a:spcBef>
          <a:spcPct val="0"/>
        </a:spcBef>
        <a:buNone/>
        <a:defRPr lang="en-US" sz="3200" b="0" kern="1200" cap="all" spc="300" baseline="0" dirty="0">
          <a:solidFill>
            <a:schemeClr val="tx1"/>
          </a:solidFill>
          <a:latin typeface="Arial" panose="020B0604020202020204" pitchFamily="34" charset="0"/>
          <a:ea typeface="+mj-ea"/>
          <a:cs typeface="Arial" panose="020B0604020202020204" pitchFamily="34" charset="0"/>
        </a:defRPr>
      </a:lvl1pPr>
    </p:titleStyle>
    <p:bodyStyle>
      <a:lvl1pPr marL="219456" indent="-219456" algn="l" defTabSz="914400" rtl="0" eaLnBrk="1" latinLnBrk="0" hangingPunct="1">
        <a:lnSpc>
          <a:spcPct val="100000"/>
        </a:lnSpc>
        <a:spcBef>
          <a:spcPts val="0"/>
        </a:spcBef>
        <a:spcAft>
          <a:spcPts val="600"/>
        </a:spcAft>
        <a:buClr>
          <a:schemeClr val="tx2"/>
        </a:buClr>
        <a:buSzPct val="75000"/>
        <a:buFont typeface="Arial" panose="020B0604020202020204" pitchFamily="34" charset="0"/>
        <a:buChar char="•"/>
        <a:defRPr sz="1800" kern="1200" baseline="0">
          <a:solidFill>
            <a:schemeClr val="tx1"/>
          </a:solidFill>
          <a:latin typeface="Arial" panose="020B0604020202020204" pitchFamily="34" charset="0"/>
          <a:ea typeface="+mn-ea"/>
          <a:cs typeface="+mn-cs"/>
        </a:defRPr>
      </a:lvl1pPr>
      <a:lvl2pPr marL="438912" indent="-219456" algn="l" defTabSz="914400" rtl="0" eaLnBrk="1" latinLnBrk="0" hangingPunct="1">
        <a:lnSpc>
          <a:spcPct val="100000"/>
        </a:lnSpc>
        <a:spcBef>
          <a:spcPts val="0"/>
        </a:spcBef>
        <a:spcAft>
          <a:spcPts val="600"/>
        </a:spcAft>
        <a:buSzPct val="100000"/>
        <a:buFont typeface="Arial" panose="020B0604020202020204" pitchFamily="34" charset="0"/>
        <a:buChar char="–"/>
        <a:defRPr sz="1800" kern="1200">
          <a:solidFill>
            <a:schemeClr val="tx1"/>
          </a:solidFill>
          <a:latin typeface="+mn-lt"/>
          <a:ea typeface="+mn-ea"/>
          <a:cs typeface="+mn-cs"/>
        </a:defRPr>
      </a:lvl2pPr>
      <a:lvl3pPr marL="621792" indent="-219456" algn="l" defTabSz="914400" rtl="0" eaLnBrk="1" latinLnBrk="0" hangingPunct="1">
        <a:lnSpc>
          <a:spcPct val="100000"/>
        </a:lnSpc>
        <a:spcBef>
          <a:spcPts val="0"/>
        </a:spcBef>
        <a:spcAft>
          <a:spcPts val="600"/>
        </a:spcAft>
        <a:buClr>
          <a:schemeClr val="tx2"/>
        </a:buClr>
        <a:buSzPct val="75000"/>
        <a:buFont typeface="Arial" panose="020B0604020202020204" pitchFamily="34" charset="0"/>
        <a:buChar char="•"/>
        <a:defRPr sz="1600" kern="1200">
          <a:solidFill>
            <a:schemeClr val="tx1"/>
          </a:solidFill>
          <a:latin typeface="+mn-lt"/>
          <a:ea typeface="+mn-ea"/>
          <a:cs typeface="+mn-cs"/>
        </a:defRPr>
      </a:lvl3pPr>
      <a:lvl4pPr marL="841248" indent="-219456" algn="l" defTabSz="914400" rtl="0" eaLnBrk="1" latinLnBrk="0" hangingPunct="1">
        <a:lnSpc>
          <a:spcPct val="100000"/>
        </a:lnSpc>
        <a:spcBef>
          <a:spcPts val="0"/>
        </a:spcBef>
        <a:spcAft>
          <a:spcPts val="600"/>
        </a:spcAft>
        <a:buSzPct val="100000"/>
        <a:buFont typeface="Arial" panose="020B0604020202020204" pitchFamily="34" charset="0"/>
        <a:buChar char="–"/>
        <a:defRPr sz="1600" kern="1200">
          <a:solidFill>
            <a:schemeClr val="tx1"/>
          </a:solidFill>
          <a:latin typeface="+mn-lt"/>
          <a:ea typeface="+mn-ea"/>
          <a:cs typeface="+mn-cs"/>
        </a:defRPr>
      </a:lvl4pPr>
      <a:lvl5pPr marL="1060704" indent="-219456" algn="l" defTabSz="914400" rtl="0" eaLnBrk="1" latinLnBrk="0" hangingPunct="1">
        <a:lnSpc>
          <a:spcPct val="100000"/>
        </a:lnSpc>
        <a:spcBef>
          <a:spcPts val="0"/>
        </a:spcBef>
        <a:spcAft>
          <a:spcPts val="600"/>
        </a:spcAft>
        <a:buClr>
          <a:schemeClr val="tx2"/>
        </a:buClr>
        <a:buSzPct val="7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248" userDrawn="1">
          <p15:clr>
            <a:srgbClr val="547EBF"/>
          </p15:clr>
        </p15:guide>
        <p15:guide id="3" pos="432" userDrawn="1">
          <p15:clr>
            <a:srgbClr val="547EBF"/>
          </p15:clr>
        </p15:guide>
        <p15:guide id="4" orient="horz" pos="3888" userDrawn="1">
          <p15:clr>
            <a:srgbClr val="547EBF"/>
          </p15:clr>
        </p15:guide>
        <p15:guide id="5" orient="horz" pos="288" userDrawn="1">
          <p15:clr>
            <a:srgbClr val="547EBF"/>
          </p15:clr>
        </p15:guide>
        <p15:guide id="6" pos="1416" userDrawn="1">
          <p15:clr>
            <a:srgbClr val="A4A3A4"/>
          </p15:clr>
        </p15:guide>
        <p15:guide id="7" pos="1608" userDrawn="1">
          <p15:clr>
            <a:srgbClr val="A4A3A4"/>
          </p15:clr>
        </p15:guide>
        <p15:guide id="8" pos="3744" userDrawn="1">
          <p15:clr>
            <a:srgbClr val="A4A3A4"/>
          </p15:clr>
        </p15:guide>
        <p15:guide id="9" pos="3936" userDrawn="1">
          <p15:clr>
            <a:srgbClr val="A4A3A4"/>
          </p15:clr>
        </p15:guide>
        <p15:guide id="10" pos="4920" userDrawn="1">
          <p15:clr>
            <a:srgbClr val="A4A3A4"/>
          </p15:clr>
        </p15:guide>
        <p15:guide id="11" pos="5088" userDrawn="1">
          <p15:clr>
            <a:srgbClr val="A4A3A4"/>
          </p15:clr>
        </p15:guide>
        <p15:guide id="12" pos="6072" userDrawn="1">
          <p15:clr>
            <a:srgbClr val="A4A3A4"/>
          </p15:clr>
        </p15:guide>
        <p15:guide id="13" pos="6264" userDrawn="1">
          <p15:clr>
            <a:srgbClr val="A4A3A4"/>
          </p15:clr>
        </p15:guide>
        <p15:guide id="14" pos="2592" userDrawn="1">
          <p15:clr>
            <a:srgbClr val="A4A3A4"/>
          </p15:clr>
        </p15:guide>
        <p15:guide id="15" pos="2760" userDrawn="1">
          <p15:clr>
            <a:srgbClr val="A4A3A4"/>
          </p15:clr>
        </p15:guide>
        <p15:guide id="16" orient="horz" pos="720" userDrawn="1">
          <p15:clr>
            <a:srgbClr val="547EBF"/>
          </p15:clr>
        </p15:guide>
        <p15:guide id="17" orient="horz" pos="480" userDrawn="1">
          <p15:clr>
            <a:srgbClr val="547EBF"/>
          </p15:clr>
        </p15:guide>
        <p15:guide id="18" orient="horz" pos="984" userDrawn="1">
          <p15:clr>
            <a:srgbClr val="F26B43"/>
          </p15:clr>
        </p15:guide>
        <p15:guide id="19" orient="horz" pos="364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slide" Target="slide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slide" Target="slide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slide" Target="slide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slide" Target="slide2.xml"/></Relationships>
</file>

<file path=ppt/slides/_rels/slide2.xml.rels><?xml version="1.0" encoding="UTF-8" standalone="yes"?>
<Relationships xmlns="http://schemas.openxmlformats.org/package/2006/relationships"><Relationship Id="rId8" Type="http://schemas.openxmlformats.org/officeDocument/2006/relationships/slide" Target="slide13.xml"/><Relationship Id="rId3" Type="http://schemas.openxmlformats.org/officeDocument/2006/relationships/slide" Target="slide5.xml"/><Relationship Id="rId7" Type="http://schemas.openxmlformats.org/officeDocument/2006/relationships/slide" Target="slide10.xml"/><Relationship Id="rId2" Type="http://schemas.openxmlformats.org/officeDocument/2006/relationships/slide" Target="slide3.xml"/><Relationship Id="rId1" Type="http://schemas.openxmlformats.org/officeDocument/2006/relationships/slideLayout" Target="../slideLayouts/slideLayout9.xml"/><Relationship Id="rId6" Type="http://schemas.openxmlformats.org/officeDocument/2006/relationships/slide" Target="slide9.xml"/><Relationship Id="rId5" Type="http://schemas.openxmlformats.org/officeDocument/2006/relationships/slide" Target="slide7.xml"/><Relationship Id="rId10" Type="http://schemas.openxmlformats.org/officeDocument/2006/relationships/hyperlink" Target="mailto:gputascops@hs.utc.com" TargetMode="External"/><Relationship Id="rId4" Type="http://schemas.openxmlformats.org/officeDocument/2006/relationships/slide" Target="slide6.xml"/><Relationship Id="rId9" Type="http://schemas.openxmlformats.org/officeDocument/2006/relationships/slide" Target="slide2.xml"/></Relationships>
</file>

<file path=ppt/slides/_rels/slide3.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slide" Target="slide2.xml"/></Relationships>
</file>

<file path=ppt/slides/_rels/slide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9.xml"/><Relationship Id="rId5" Type="http://schemas.openxmlformats.org/officeDocument/2006/relationships/slide" Target="slide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slide" Target="slide2.xml"/><Relationship Id="rId5" Type="http://schemas.openxmlformats.org/officeDocument/2006/relationships/hyperlink" Target="mailto:gputascops@hs.utc.com" TargetMode="External"/><Relationship Id="rId4" Type="http://schemas.openxmlformats.org/officeDocument/2006/relationships/hyperlink" Target="https://suppliers.utc.com/Pages/Hom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B75F889-2FF3-EC52-8013-BC60079434CC}"/>
              </a:ext>
            </a:extLst>
          </p:cNvPr>
          <p:cNvSpPr>
            <a:spLocks noGrp="1"/>
          </p:cNvSpPr>
          <p:nvPr>
            <p:ph type="title"/>
          </p:nvPr>
        </p:nvSpPr>
        <p:spPr>
          <a:xfrm>
            <a:off x="7213601" y="2319867"/>
            <a:ext cx="4749800" cy="1566991"/>
          </a:xfrm>
        </p:spPr>
        <p:txBody>
          <a:bodyPr/>
          <a:lstStyle/>
          <a:p>
            <a:r>
              <a:rPr lang="en-US" sz="4000" dirty="0"/>
              <a:t>Cops </a:t>
            </a:r>
            <a:br>
              <a:rPr lang="en-US" sz="4000" dirty="0"/>
            </a:br>
            <a:r>
              <a:rPr lang="en-US" sz="4000" dirty="0" err="1"/>
              <a:t>CtSC</a:t>
            </a:r>
            <a:r>
              <a:rPr lang="en-US" sz="4000" dirty="0"/>
              <a:t> CTQC</a:t>
            </a:r>
            <a:br>
              <a:rPr lang="en-US" sz="4000" dirty="0"/>
            </a:br>
            <a:r>
              <a:rPr lang="en-US" sz="4000" dirty="0"/>
              <a:t>Instructions</a:t>
            </a:r>
          </a:p>
        </p:txBody>
      </p:sp>
    </p:spTree>
    <p:extLst>
      <p:ext uri="{BB962C8B-B14F-4D97-AF65-F5344CB8AC3E}">
        <p14:creationId xmlns:p14="http://schemas.microsoft.com/office/powerpoint/2010/main" val="4927143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2951240"/>
            <a:ext cx="8686800" cy="238276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7" name="Rectangle 16"/>
          <p:cNvSpPr/>
          <p:nvPr/>
        </p:nvSpPr>
        <p:spPr bwMode="auto">
          <a:xfrm>
            <a:off x="2828925" y="1905000"/>
            <a:ext cx="6534150" cy="523220"/>
          </a:xfrm>
          <a:prstGeom prst="rect">
            <a:avLst/>
          </a:prstGeom>
          <a:solidFill>
            <a:srgbClr val="63666A"/>
          </a:solidFill>
          <a:ln w="9525">
            <a:noFill/>
            <a:miter lim="800000"/>
            <a:headEnd/>
            <a:tailEnd/>
          </a:ln>
          <a:effectLst>
            <a:outerShdw blurRad="50800" dist="38100" dir="10800000" algn="r" rotWithShape="0">
              <a:prstClr val="black">
                <a:alpha val="40000"/>
              </a:prstClr>
            </a:outerShdw>
          </a:effectLst>
        </p:spPr>
        <p:txBody>
          <a:bodyPr wrap="square">
            <a:spAutoFit/>
          </a:bodyPr>
          <a:lstStyle/>
          <a:p>
            <a:r>
              <a:rPr lang="en-US" sz="1400" b="1" dirty="0">
                <a:solidFill>
                  <a:schemeClr val="bg1"/>
                </a:solidFill>
              </a:rPr>
              <a:t>Step 1:  Selecting the CTQC/CTSC.  </a:t>
            </a:r>
            <a:r>
              <a:rPr lang="en-US" sz="1400" dirty="0">
                <a:solidFill>
                  <a:schemeClr val="bg1"/>
                </a:solidFill>
              </a:rPr>
              <a:t>From the COPS Summary Screen, select “</a:t>
            </a:r>
            <a:r>
              <a:rPr lang="en-US" sz="1400" b="1" dirty="0">
                <a:solidFill>
                  <a:schemeClr val="bg1"/>
                </a:solidFill>
              </a:rPr>
              <a:t>View/Edit</a:t>
            </a:r>
            <a:r>
              <a:rPr lang="en-US" sz="1400" dirty="0">
                <a:solidFill>
                  <a:schemeClr val="bg1"/>
                </a:solidFill>
              </a:rPr>
              <a:t>” to go to that CTQC/CTSC’s Supplier Defined Characteristics screen.</a:t>
            </a:r>
          </a:p>
        </p:txBody>
      </p:sp>
      <p:sp>
        <p:nvSpPr>
          <p:cNvPr id="18" name="Rectangle 17"/>
          <p:cNvSpPr/>
          <p:nvPr/>
        </p:nvSpPr>
        <p:spPr bwMode="auto">
          <a:xfrm>
            <a:off x="5728759" y="4715886"/>
            <a:ext cx="622207" cy="35939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9" name="Shape 30"/>
          <p:cNvCxnSpPr>
            <a:stCxn id="17" idx="2"/>
            <a:endCxn id="18" idx="0"/>
          </p:cNvCxnSpPr>
          <p:nvPr/>
        </p:nvCxnSpPr>
        <p:spPr>
          <a:xfrm rot="5400000">
            <a:off x="4924098" y="3543984"/>
            <a:ext cx="2287666" cy="56138"/>
          </a:xfrm>
          <a:prstGeom prst="bentConnector3">
            <a:avLst>
              <a:gd name="adj1" fmla="val 50000"/>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0" name="Title 1"/>
          <p:cNvSpPr txBox="1">
            <a:spLocks/>
          </p:cNvSpPr>
          <p:nvPr/>
        </p:nvSpPr>
        <p:spPr bwMode="auto">
          <a:xfrm>
            <a:off x="1405467" y="757099"/>
            <a:ext cx="9347200" cy="523220"/>
          </a:xfrm>
          <a:prstGeom prst="rect">
            <a:avLst/>
          </a:prstGeom>
          <a:noFill/>
          <a:ln w="9525">
            <a:noFill/>
            <a:miter lim="800000"/>
            <a:headEnd/>
            <a:tailEnd/>
          </a:ln>
        </p:spPr>
        <p:txBody>
          <a:bodyPr anchor="ctr"/>
          <a:lstStyle/>
          <a:p>
            <a:pPr algn="ctr" eaLnBrk="0" hangingPunct="0">
              <a:defRPr/>
            </a:pPr>
            <a:r>
              <a:rPr lang="en-US" sz="3200" dirty="0"/>
              <a:t>SUBMISSION OF PRODUCER DEFINED CHARACTERISTICS</a:t>
            </a:r>
            <a:endParaRPr lang="en-US" sz="3200" dirty="0">
              <a:latin typeface="+mj-lt"/>
              <a:ea typeface="+mj-ea"/>
              <a:cs typeface="+mj-cs"/>
            </a:endParaRPr>
          </a:p>
        </p:txBody>
      </p:sp>
      <p:sp>
        <p:nvSpPr>
          <p:cNvPr id="2" name="Footer Placeholder 1">
            <a:extLst>
              <a:ext uri="{FF2B5EF4-FFF2-40B4-BE49-F238E27FC236}">
                <a16:creationId xmlns:a16="http://schemas.microsoft.com/office/drawing/2014/main" id="{012434BA-2E03-6944-11B1-2157F78A1CA9}"/>
              </a:ext>
            </a:extLst>
          </p:cNvPr>
          <p:cNvSpPr>
            <a:spLocks noGrp="1"/>
          </p:cNvSpPr>
          <p:nvPr>
            <p:ph type="ftr" sz="quarter" idx="16"/>
          </p:nvPr>
        </p:nvSpPr>
        <p:spPr>
          <a:xfrm>
            <a:off x="85293" y="6583702"/>
            <a:ext cx="10072498" cy="274298"/>
          </a:xfrm>
        </p:spPr>
        <p:txBody>
          <a:bodyPr/>
          <a:lstStyle/>
          <a:p>
            <a:r>
              <a:rPr lang="en-US"/>
              <a:t>© 2023 Collins Aerospace  |  Collins Aerospace proprietary.  |  This document contains no export controlled technical data.</a:t>
            </a:r>
            <a:endParaRPr lang="en-US" dirty="0"/>
          </a:p>
        </p:txBody>
      </p:sp>
      <p:sp>
        <p:nvSpPr>
          <p:cNvPr id="21" name="Action Button: Go to Beginning 20">
            <a:hlinkClick r:id="rId4" action="ppaction://hlinksldjump" highlightClick="1"/>
            <a:extLst>
              <a:ext uri="{FF2B5EF4-FFF2-40B4-BE49-F238E27FC236}">
                <a16:creationId xmlns:a16="http://schemas.microsoft.com/office/drawing/2014/main" id="{45ED54B0-6FDC-6E15-543F-69A8C342932E}"/>
              </a:ext>
            </a:extLst>
          </p:cNvPr>
          <p:cNvSpPr/>
          <p:nvPr/>
        </p:nvSpPr>
        <p:spPr>
          <a:xfrm>
            <a:off x="10752667" y="1473200"/>
            <a:ext cx="1236133" cy="676275"/>
          </a:xfrm>
          <a:prstGeom prst="actionButtonBeginning">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2355888"/>
            <a:ext cx="8686800" cy="404491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6" name="Rectangle 75"/>
          <p:cNvSpPr/>
          <p:nvPr/>
        </p:nvSpPr>
        <p:spPr bwMode="auto">
          <a:xfrm>
            <a:off x="2381250" y="1600201"/>
            <a:ext cx="7829550" cy="2292935"/>
          </a:xfrm>
          <a:prstGeom prst="rect">
            <a:avLst/>
          </a:prstGeom>
          <a:solidFill>
            <a:srgbClr val="63666A"/>
          </a:solidFill>
          <a:ln w="9525">
            <a:noFill/>
            <a:miter lim="800000"/>
            <a:headEnd/>
            <a:tailEnd/>
          </a:ln>
          <a:effectLst>
            <a:outerShdw blurRad="50800" dist="38100" dir="10800000" algn="r" rotWithShape="0">
              <a:prstClr val="black">
                <a:alpha val="40000"/>
              </a:prstClr>
            </a:outerShdw>
          </a:effectLst>
        </p:spPr>
        <p:txBody>
          <a:bodyPr wrap="square">
            <a:spAutoFit/>
          </a:bodyPr>
          <a:lstStyle/>
          <a:p>
            <a:r>
              <a:rPr lang="en-US" sz="1100" b="1" dirty="0">
                <a:solidFill>
                  <a:schemeClr val="bg1"/>
                </a:solidFill>
              </a:rPr>
              <a:t>Step 2:  Define Key Characteristics - </a:t>
            </a:r>
            <a:r>
              <a:rPr lang="en-US" sz="1100" dirty="0">
                <a:solidFill>
                  <a:schemeClr val="bg1"/>
                </a:solidFill>
              </a:rPr>
              <a:t>Fill out these required fields for the Supplier Defined Characteristics:</a:t>
            </a:r>
          </a:p>
          <a:p>
            <a:pPr marL="228600" indent="-228600">
              <a:buFont typeface="+mj-lt"/>
              <a:buAutoNum type="arabicPeriod"/>
            </a:pPr>
            <a:r>
              <a:rPr lang="en-US" sz="1100" b="1" dirty="0">
                <a:solidFill>
                  <a:schemeClr val="bg1"/>
                </a:solidFill>
              </a:rPr>
              <a:t>Doc # </a:t>
            </a:r>
            <a:r>
              <a:rPr lang="en-US" sz="1100" dirty="0">
                <a:solidFill>
                  <a:schemeClr val="bg1"/>
                </a:solidFill>
              </a:rPr>
              <a:t>– Producer’s document where characteristic will be defined.</a:t>
            </a:r>
          </a:p>
          <a:p>
            <a:pPr marL="228600" indent="-228600">
              <a:buFont typeface="+mj-lt"/>
              <a:buAutoNum type="arabicPeriod"/>
            </a:pPr>
            <a:r>
              <a:rPr lang="en-US" sz="1100" b="1" dirty="0">
                <a:solidFill>
                  <a:schemeClr val="bg1"/>
                </a:solidFill>
              </a:rPr>
              <a:t>Doc Rev </a:t>
            </a:r>
            <a:r>
              <a:rPr lang="en-US" sz="1100" dirty="0">
                <a:solidFill>
                  <a:schemeClr val="bg1"/>
                </a:solidFill>
              </a:rPr>
              <a:t>– Producer’s document revision (letter, number, date, </a:t>
            </a:r>
            <a:r>
              <a:rPr lang="en-US" sz="1100" dirty="0" err="1">
                <a:solidFill>
                  <a:schemeClr val="bg1"/>
                </a:solidFill>
              </a:rPr>
              <a:t>etc</a:t>
            </a:r>
            <a:r>
              <a:rPr lang="en-US" sz="1100" dirty="0">
                <a:solidFill>
                  <a:schemeClr val="bg1"/>
                </a:solidFill>
              </a:rPr>
              <a:t>).</a:t>
            </a:r>
          </a:p>
          <a:p>
            <a:pPr marL="228600" indent="-228600">
              <a:buFont typeface="+mj-lt"/>
              <a:buAutoNum type="arabicPeriod"/>
            </a:pPr>
            <a:r>
              <a:rPr lang="en-US" sz="1100" b="1" dirty="0">
                <a:solidFill>
                  <a:schemeClr val="bg1"/>
                </a:solidFill>
              </a:rPr>
              <a:t>Product/Flight Safety Characteristics </a:t>
            </a:r>
            <a:r>
              <a:rPr lang="en-US" sz="1100" dirty="0">
                <a:solidFill>
                  <a:schemeClr val="bg1"/>
                </a:solidFill>
              </a:rPr>
              <a:t>– Description of characteristic.</a:t>
            </a:r>
          </a:p>
          <a:p>
            <a:pPr marL="228600" indent="-228600">
              <a:buFont typeface="+mj-lt"/>
              <a:buAutoNum type="arabicPeriod"/>
            </a:pPr>
            <a:r>
              <a:rPr lang="en-US" sz="1100" b="1" dirty="0">
                <a:solidFill>
                  <a:schemeClr val="bg1"/>
                </a:solidFill>
              </a:rPr>
              <a:t>Rationale for Key Product/Flight Safety Characteristic Section </a:t>
            </a:r>
            <a:r>
              <a:rPr lang="en-US" sz="1100" dirty="0">
                <a:solidFill>
                  <a:schemeClr val="bg1"/>
                </a:solidFill>
              </a:rPr>
              <a:t>– Reasoning behind selection of characteristic.</a:t>
            </a:r>
          </a:p>
          <a:p>
            <a:pPr marL="228600" indent="-228600">
              <a:buFont typeface="+mj-lt"/>
              <a:buAutoNum type="arabicPeriod"/>
            </a:pPr>
            <a:r>
              <a:rPr lang="en-US" sz="1100" b="1" dirty="0">
                <a:solidFill>
                  <a:schemeClr val="bg1"/>
                </a:solidFill>
              </a:rPr>
              <a:t>Method of Control</a:t>
            </a:r>
            <a:r>
              <a:rPr lang="en-US" sz="1100" dirty="0">
                <a:solidFill>
                  <a:schemeClr val="bg1"/>
                </a:solidFill>
              </a:rPr>
              <a:t> from the drop down list choose (either frozen process or variation management)</a:t>
            </a:r>
          </a:p>
          <a:p>
            <a:pPr marL="228600" indent="-228600">
              <a:buFont typeface="+mj-lt"/>
              <a:buAutoNum type="arabicPeriod"/>
            </a:pPr>
            <a:r>
              <a:rPr lang="en-US" sz="1100" b="1" dirty="0">
                <a:solidFill>
                  <a:schemeClr val="bg1"/>
                </a:solidFill>
              </a:rPr>
              <a:t>KPC Drawing Location </a:t>
            </a:r>
            <a:r>
              <a:rPr lang="en-US" sz="1100" dirty="0">
                <a:solidFill>
                  <a:schemeClr val="bg1"/>
                </a:solidFill>
              </a:rPr>
              <a:t>– Sheet and zone locations on supplier document where characteristic can be found.</a:t>
            </a:r>
          </a:p>
          <a:p>
            <a:pPr marL="228600" indent="-228600">
              <a:buFont typeface="+mj-lt"/>
              <a:buAutoNum type="arabicPeriod"/>
            </a:pPr>
            <a:r>
              <a:rPr lang="en-US" sz="1100" b="1" dirty="0">
                <a:solidFill>
                  <a:schemeClr val="bg1"/>
                </a:solidFill>
              </a:rPr>
              <a:t>Add Row </a:t>
            </a:r>
            <a:r>
              <a:rPr lang="en-US" sz="1100" dirty="0">
                <a:solidFill>
                  <a:schemeClr val="bg1"/>
                </a:solidFill>
              </a:rPr>
              <a:t>– Add another row to define another characteristic.</a:t>
            </a:r>
          </a:p>
          <a:p>
            <a:pPr marL="228600" indent="-228600">
              <a:buFont typeface="+mj-lt"/>
              <a:buAutoNum type="arabicPeriod"/>
            </a:pPr>
            <a:r>
              <a:rPr lang="en-US" sz="1100" b="1" dirty="0">
                <a:solidFill>
                  <a:schemeClr val="bg1"/>
                </a:solidFill>
              </a:rPr>
              <a:t>Documents</a:t>
            </a:r>
            <a:r>
              <a:rPr lang="en-US" sz="1100" dirty="0">
                <a:solidFill>
                  <a:schemeClr val="bg1"/>
                </a:solidFill>
              </a:rPr>
              <a:t> – Attach any relevant documentation that supports the selection of supplier defined characteristics (HSF-5138, FMEA, risk analysis tool etc.) Note: Processes that need to be submitted for frozen approval must be attached here for any frozen process control characteristic selected for a CTSC.</a:t>
            </a:r>
          </a:p>
          <a:p>
            <a:pPr marL="228600" indent="-228600">
              <a:buFont typeface="+mj-lt"/>
              <a:buAutoNum type="arabicPeriod"/>
            </a:pPr>
            <a:r>
              <a:rPr lang="en-US" sz="1100" b="1" dirty="0">
                <a:solidFill>
                  <a:schemeClr val="bg1"/>
                </a:solidFill>
              </a:rPr>
              <a:t>Save</a:t>
            </a:r>
            <a:r>
              <a:rPr lang="en-US" sz="1100" dirty="0">
                <a:solidFill>
                  <a:schemeClr val="bg1"/>
                </a:solidFill>
              </a:rPr>
              <a:t> when finished.</a:t>
            </a:r>
          </a:p>
          <a:p>
            <a:pPr marL="228600" indent="-228600">
              <a:buFont typeface="+mj-lt"/>
              <a:buAutoNum type="arabicPeriod"/>
            </a:pPr>
            <a:r>
              <a:rPr lang="en-US" sz="1100" b="1" dirty="0">
                <a:solidFill>
                  <a:schemeClr val="bg1"/>
                </a:solidFill>
              </a:rPr>
              <a:t>Submit</a:t>
            </a:r>
            <a:r>
              <a:rPr lang="en-US" sz="1100" dirty="0">
                <a:solidFill>
                  <a:schemeClr val="bg1"/>
                </a:solidFill>
              </a:rPr>
              <a:t> when ready to send to Collins for review.</a:t>
            </a:r>
          </a:p>
        </p:txBody>
      </p:sp>
      <p:sp>
        <p:nvSpPr>
          <p:cNvPr id="77" name="Rectangle 76"/>
          <p:cNvSpPr/>
          <p:nvPr/>
        </p:nvSpPr>
        <p:spPr bwMode="auto">
          <a:xfrm>
            <a:off x="3267662" y="4136572"/>
            <a:ext cx="6943139" cy="201750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8" name="Oval 77"/>
          <p:cNvSpPr>
            <a:spLocks noChangeAspect="1"/>
          </p:cNvSpPr>
          <p:nvPr/>
        </p:nvSpPr>
        <p:spPr>
          <a:xfrm>
            <a:off x="3512820" y="5053886"/>
            <a:ext cx="182880" cy="18288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ysClr val="windowText" lastClr="000000"/>
                </a:solidFill>
              </a:rPr>
              <a:t>1</a:t>
            </a:r>
          </a:p>
        </p:txBody>
      </p:sp>
      <p:sp>
        <p:nvSpPr>
          <p:cNvPr id="79" name="Oval 78"/>
          <p:cNvSpPr>
            <a:spLocks noChangeAspect="1"/>
          </p:cNvSpPr>
          <p:nvPr/>
        </p:nvSpPr>
        <p:spPr>
          <a:xfrm>
            <a:off x="3909252" y="5050913"/>
            <a:ext cx="182880" cy="18288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ysClr val="windowText" lastClr="000000"/>
                </a:solidFill>
              </a:rPr>
              <a:t>2</a:t>
            </a:r>
          </a:p>
        </p:txBody>
      </p:sp>
      <p:sp>
        <p:nvSpPr>
          <p:cNvPr id="80" name="Oval 79"/>
          <p:cNvSpPr>
            <a:spLocks noChangeAspect="1"/>
          </p:cNvSpPr>
          <p:nvPr/>
        </p:nvSpPr>
        <p:spPr>
          <a:xfrm>
            <a:off x="4495800" y="5050913"/>
            <a:ext cx="182880" cy="18288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ysClr val="windowText" lastClr="000000"/>
                </a:solidFill>
              </a:rPr>
              <a:t>3</a:t>
            </a:r>
          </a:p>
        </p:txBody>
      </p:sp>
      <p:sp>
        <p:nvSpPr>
          <p:cNvPr id="81" name="Oval 80"/>
          <p:cNvSpPr>
            <a:spLocks noChangeAspect="1"/>
          </p:cNvSpPr>
          <p:nvPr/>
        </p:nvSpPr>
        <p:spPr>
          <a:xfrm>
            <a:off x="5410200" y="5147551"/>
            <a:ext cx="182880" cy="18288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ysClr val="windowText" lastClr="000000"/>
                </a:solidFill>
              </a:rPr>
              <a:t>4</a:t>
            </a:r>
          </a:p>
        </p:txBody>
      </p:sp>
      <p:sp>
        <p:nvSpPr>
          <p:cNvPr id="82" name="Oval 81"/>
          <p:cNvSpPr>
            <a:spLocks noChangeAspect="1"/>
          </p:cNvSpPr>
          <p:nvPr/>
        </p:nvSpPr>
        <p:spPr>
          <a:xfrm>
            <a:off x="6477000" y="4998720"/>
            <a:ext cx="182880" cy="18288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ysClr val="windowText" lastClr="000000"/>
                </a:solidFill>
              </a:rPr>
              <a:t>5</a:t>
            </a:r>
          </a:p>
        </p:txBody>
      </p:sp>
      <p:sp>
        <p:nvSpPr>
          <p:cNvPr id="83" name="Oval 82"/>
          <p:cNvSpPr>
            <a:spLocks noChangeAspect="1"/>
          </p:cNvSpPr>
          <p:nvPr/>
        </p:nvSpPr>
        <p:spPr>
          <a:xfrm>
            <a:off x="7391400" y="5090160"/>
            <a:ext cx="182880" cy="18288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ysClr val="windowText" lastClr="000000"/>
                </a:solidFill>
              </a:rPr>
              <a:t>6</a:t>
            </a:r>
          </a:p>
        </p:txBody>
      </p:sp>
      <p:sp>
        <p:nvSpPr>
          <p:cNvPr id="84" name="Oval 83"/>
          <p:cNvSpPr>
            <a:spLocks noChangeAspect="1"/>
          </p:cNvSpPr>
          <p:nvPr/>
        </p:nvSpPr>
        <p:spPr>
          <a:xfrm>
            <a:off x="9144000" y="5791200"/>
            <a:ext cx="182880" cy="18288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ysClr val="windowText" lastClr="000000"/>
                </a:solidFill>
              </a:rPr>
              <a:t>7</a:t>
            </a:r>
          </a:p>
        </p:txBody>
      </p:sp>
      <p:sp>
        <p:nvSpPr>
          <p:cNvPr id="85" name="Oval 84"/>
          <p:cNvSpPr>
            <a:spLocks noChangeAspect="1"/>
          </p:cNvSpPr>
          <p:nvPr/>
        </p:nvSpPr>
        <p:spPr>
          <a:xfrm>
            <a:off x="9682570" y="5791217"/>
            <a:ext cx="182880" cy="18288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ysClr val="windowText" lastClr="000000"/>
                </a:solidFill>
              </a:rPr>
              <a:t>8</a:t>
            </a:r>
          </a:p>
        </p:txBody>
      </p:sp>
      <p:sp>
        <p:nvSpPr>
          <p:cNvPr id="86" name="Oval 85"/>
          <p:cNvSpPr>
            <a:spLocks noChangeAspect="1"/>
          </p:cNvSpPr>
          <p:nvPr/>
        </p:nvSpPr>
        <p:spPr>
          <a:xfrm>
            <a:off x="9176401" y="4136572"/>
            <a:ext cx="182880" cy="18288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ysClr val="windowText" lastClr="000000"/>
                </a:solidFill>
              </a:rPr>
              <a:t>9</a:t>
            </a:r>
          </a:p>
        </p:txBody>
      </p:sp>
      <p:cxnSp>
        <p:nvCxnSpPr>
          <p:cNvPr id="87" name="Shape 30"/>
          <p:cNvCxnSpPr>
            <a:stCxn id="76" idx="1"/>
            <a:endCxn id="77" idx="1"/>
          </p:cNvCxnSpPr>
          <p:nvPr/>
        </p:nvCxnSpPr>
        <p:spPr>
          <a:xfrm rot="10800000" flipH="1" flipV="1">
            <a:off x="2381250" y="2746668"/>
            <a:ext cx="886411" cy="2398658"/>
          </a:xfrm>
          <a:prstGeom prst="bentConnector3">
            <a:avLst>
              <a:gd name="adj1" fmla="val -25789"/>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8" name="Rectangle 87"/>
          <p:cNvSpPr/>
          <p:nvPr/>
        </p:nvSpPr>
        <p:spPr bwMode="auto">
          <a:xfrm>
            <a:off x="9139679" y="4010492"/>
            <a:ext cx="245015" cy="12608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9" name="Oval 88"/>
          <p:cNvSpPr>
            <a:spLocks noChangeAspect="1"/>
          </p:cNvSpPr>
          <p:nvPr/>
        </p:nvSpPr>
        <p:spPr>
          <a:xfrm>
            <a:off x="9770296" y="4157556"/>
            <a:ext cx="182880" cy="18288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200" b="1" dirty="0">
                <a:solidFill>
                  <a:sysClr val="windowText" lastClr="000000"/>
                </a:solidFill>
              </a:rPr>
              <a:t>10</a:t>
            </a:r>
          </a:p>
        </p:txBody>
      </p:sp>
      <p:sp>
        <p:nvSpPr>
          <p:cNvPr id="90" name="Rectangle 89"/>
          <p:cNvSpPr/>
          <p:nvPr/>
        </p:nvSpPr>
        <p:spPr bwMode="auto">
          <a:xfrm>
            <a:off x="9679448" y="4004088"/>
            <a:ext cx="394601" cy="12608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Footer Placeholder 1">
            <a:extLst>
              <a:ext uri="{FF2B5EF4-FFF2-40B4-BE49-F238E27FC236}">
                <a16:creationId xmlns:a16="http://schemas.microsoft.com/office/drawing/2014/main" id="{6A316465-49F4-7440-010E-A1F37C268F35}"/>
              </a:ext>
            </a:extLst>
          </p:cNvPr>
          <p:cNvSpPr>
            <a:spLocks noGrp="1"/>
          </p:cNvSpPr>
          <p:nvPr>
            <p:ph type="ftr" sz="quarter" idx="16"/>
          </p:nvPr>
        </p:nvSpPr>
        <p:spPr>
          <a:xfrm>
            <a:off x="85293" y="6583702"/>
            <a:ext cx="10072498" cy="274298"/>
          </a:xfrm>
        </p:spPr>
        <p:txBody>
          <a:bodyPr/>
          <a:lstStyle/>
          <a:p>
            <a:r>
              <a:rPr lang="en-US"/>
              <a:t>© 2023 Collins Aerospace  |  Collins Aerospace proprietary.  |  This document contains no export controlled technical data.</a:t>
            </a:r>
            <a:endParaRPr lang="en-US" dirty="0"/>
          </a:p>
        </p:txBody>
      </p:sp>
      <p:sp>
        <p:nvSpPr>
          <p:cNvPr id="16" name="Action Button: Go to Beginning 15">
            <a:hlinkClick r:id="rId4" action="ppaction://hlinksldjump" highlightClick="1"/>
            <a:extLst>
              <a:ext uri="{FF2B5EF4-FFF2-40B4-BE49-F238E27FC236}">
                <a16:creationId xmlns:a16="http://schemas.microsoft.com/office/drawing/2014/main" id="{82C6D546-E690-F7FD-0F36-1EA62BE8E290}"/>
              </a:ext>
            </a:extLst>
          </p:cNvPr>
          <p:cNvSpPr/>
          <p:nvPr/>
        </p:nvSpPr>
        <p:spPr>
          <a:xfrm>
            <a:off x="10752667" y="1473200"/>
            <a:ext cx="1236133" cy="676275"/>
          </a:xfrm>
          <a:prstGeom prst="actionButtonBeginning">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B9FE0F93-2176-4BCD-7459-20C57671EA4B}"/>
              </a:ext>
            </a:extLst>
          </p:cNvPr>
          <p:cNvSpPr txBox="1"/>
          <p:nvPr/>
        </p:nvSpPr>
        <p:spPr>
          <a:xfrm>
            <a:off x="524933" y="464447"/>
            <a:ext cx="11032067" cy="1354217"/>
          </a:xfrm>
          <a:prstGeom prst="rect">
            <a:avLst/>
          </a:prstGeom>
          <a:noFill/>
        </p:spPr>
        <p:txBody>
          <a:bodyPr wrap="square" rtlCol="0">
            <a:spAutoFit/>
          </a:bodyPr>
          <a:lstStyle/>
          <a:p>
            <a:pPr algn="ctr"/>
            <a:r>
              <a:rPr lang="en-US" sz="3200" dirty="0"/>
              <a:t>SUBMISSION OF PRODUCER DEFINED CHARACTERISTICS</a:t>
            </a:r>
            <a:endParaRPr lang="en-US" sz="3200" dirty="0">
              <a:latin typeface="+mj-lt"/>
              <a:ea typeface="+mj-ea"/>
              <a:cs typeface="+mj-cs"/>
            </a:endParaRPr>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3810000"/>
            <a:ext cx="8686800" cy="197174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1" name="TextBox 18"/>
          <p:cNvSpPr txBox="1">
            <a:spLocks noChangeArrowheads="1"/>
          </p:cNvSpPr>
          <p:nvPr/>
        </p:nvSpPr>
        <p:spPr bwMode="auto">
          <a:xfrm>
            <a:off x="2057400" y="1600200"/>
            <a:ext cx="8001000" cy="1815882"/>
          </a:xfrm>
          <a:prstGeom prst="rect">
            <a:avLst/>
          </a:prstGeom>
          <a:noFill/>
          <a:ln w="25400">
            <a:noFill/>
            <a:miter lim="800000"/>
            <a:headEnd/>
            <a:tailEnd/>
          </a:ln>
        </p:spPr>
        <p:txBody>
          <a:bodyPr wrap="square">
            <a:spAutoFit/>
          </a:bodyPr>
          <a:lstStyle>
            <a:defPPr>
              <a:defRPr lang="en-US"/>
            </a:defPPr>
            <a:lvl1pPr>
              <a:defRPr sz="1400"/>
            </a:lvl1pPr>
          </a:lstStyle>
          <a:p>
            <a:r>
              <a:rPr lang="en-US" dirty="0"/>
              <a:t>If the CTQ is saved without being submitted, the status will display “Draft”.  This can be completed and submitted at a later date by clicking on “</a:t>
            </a:r>
            <a:r>
              <a:rPr lang="en-US" b="1" dirty="0"/>
              <a:t>View/Edit</a:t>
            </a:r>
            <a:r>
              <a:rPr lang="en-US" dirty="0"/>
              <a:t>”.</a:t>
            </a:r>
          </a:p>
          <a:p>
            <a:endParaRPr lang="en-US" dirty="0"/>
          </a:p>
          <a:p>
            <a:r>
              <a:rPr lang="en-US" dirty="0"/>
              <a:t>When the CTQ is submitted, the status will change to “Submitted” pending Collins review.</a:t>
            </a:r>
          </a:p>
          <a:p>
            <a:endParaRPr lang="en-US" dirty="0"/>
          </a:p>
          <a:p>
            <a:r>
              <a:rPr lang="en-US" dirty="0"/>
              <a:t>After the Collins has performed the review, the CTQ status will change to either “Rework” or “Approved”.  If the CTQ needs to be reworked, click “</a:t>
            </a:r>
            <a:r>
              <a:rPr lang="en-US" b="1" dirty="0"/>
              <a:t>View/Edit</a:t>
            </a:r>
            <a:r>
              <a:rPr lang="en-US" dirty="0"/>
              <a:t>”, make the appropriate changes and resubmit.</a:t>
            </a:r>
          </a:p>
        </p:txBody>
      </p:sp>
      <p:sp>
        <p:nvSpPr>
          <p:cNvPr id="22" name="Rectangle 21"/>
          <p:cNvSpPr/>
          <p:nvPr/>
        </p:nvSpPr>
        <p:spPr bwMode="auto">
          <a:xfrm>
            <a:off x="6322862" y="4145396"/>
            <a:ext cx="752871" cy="161888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Footer Placeholder 1">
            <a:extLst>
              <a:ext uri="{FF2B5EF4-FFF2-40B4-BE49-F238E27FC236}">
                <a16:creationId xmlns:a16="http://schemas.microsoft.com/office/drawing/2014/main" id="{9B29727A-CAA1-84AE-0E46-A68079F50B53}"/>
              </a:ext>
            </a:extLst>
          </p:cNvPr>
          <p:cNvSpPr>
            <a:spLocks noGrp="1"/>
          </p:cNvSpPr>
          <p:nvPr>
            <p:ph type="ftr" sz="quarter" idx="16"/>
          </p:nvPr>
        </p:nvSpPr>
        <p:spPr>
          <a:xfrm>
            <a:off x="85293" y="6583702"/>
            <a:ext cx="10072498" cy="274298"/>
          </a:xfrm>
        </p:spPr>
        <p:txBody>
          <a:bodyPr/>
          <a:lstStyle/>
          <a:p>
            <a:r>
              <a:rPr lang="en-US"/>
              <a:t>© 2023 Collins Aerospace  |  Collins Aerospace proprietary.  |  This document contains no export controlled technical data.</a:t>
            </a:r>
            <a:endParaRPr lang="en-US" dirty="0"/>
          </a:p>
        </p:txBody>
      </p:sp>
      <p:sp>
        <p:nvSpPr>
          <p:cNvPr id="16" name="Action Button: Go to Beginning 15">
            <a:hlinkClick r:id="rId4" action="ppaction://hlinksldjump" highlightClick="1"/>
            <a:extLst>
              <a:ext uri="{FF2B5EF4-FFF2-40B4-BE49-F238E27FC236}">
                <a16:creationId xmlns:a16="http://schemas.microsoft.com/office/drawing/2014/main" id="{97C2B135-186E-7082-C1D5-5A16428EAC55}"/>
              </a:ext>
            </a:extLst>
          </p:cNvPr>
          <p:cNvSpPr/>
          <p:nvPr/>
        </p:nvSpPr>
        <p:spPr>
          <a:xfrm>
            <a:off x="10752667" y="1473200"/>
            <a:ext cx="1236133" cy="676275"/>
          </a:xfrm>
          <a:prstGeom prst="actionButtonBeginning">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3F2CFC33-0238-6BBD-D753-F9AB879313A3}"/>
              </a:ext>
            </a:extLst>
          </p:cNvPr>
          <p:cNvSpPr txBox="1"/>
          <p:nvPr/>
        </p:nvSpPr>
        <p:spPr>
          <a:xfrm>
            <a:off x="2157413" y="372533"/>
            <a:ext cx="8001000" cy="1354217"/>
          </a:xfrm>
          <a:prstGeom prst="rect">
            <a:avLst/>
          </a:prstGeom>
          <a:noFill/>
        </p:spPr>
        <p:txBody>
          <a:bodyPr wrap="square" rtlCol="0">
            <a:spAutoFit/>
          </a:bodyPr>
          <a:lstStyle/>
          <a:p>
            <a:pPr algn="ctr"/>
            <a:r>
              <a:rPr lang="en-US" sz="3200" dirty="0"/>
              <a:t>SUBMISSION OF PRODUCER DEFINED CHARACTERISTICS</a:t>
            </a:r>
            <a:endParaRPr lang="en-US" sz="3200" dirty="0">
              <a:latin typeface="+mj-lt"/>
              <a:ea typeface="+mj-ea"/>
              <a:cs typeface="+mj-cs"/>
            </a:endParaRPr>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2408410"/>
            <a:ext cx="8686800" cy="265152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9" name="TextBox 13"/>
          <p:cNvSpPr txBox="1">
            <a:spLocks noChangeArrowheads="1"/>
          </p:cNvSpPr>
          <p:nvPr/>
        </p:nvSpPr>
        <p:spPr bwMode="auto">
          <a:xfrm>
            <a:off x="2733675" y="1948190"/>
            <a:ext cx="6724650" cy="261610"/>
          </a:xfrm>
          <a:prstGeom prst="rect">
            <a:avLst/>
          </a:prstGeom>
          <a:solidFill>
            <a:srgbClr val="63666A"/>
          </a:solidFill>
          <a:ln w="9525">
            <a:noFill/>
            <a:miter lim="800000"/>
            <a:headEnd/>
            <a:tailEnd/>
          </a:ln>
          <a:effectLst>
            <a:outerShdw blurRad="50800" dist="38100" dir="10800000" algn="r" rotWithShape="0">
              <a:prstClr val="black">
                <a:alpha val="40000"/>
              </a:prstClr>
            </a:outerShdw>
          </a:effectLst>
        </p:spPr>
        <p:txBody>
          <a:bodyPr wrap="square">
            <a:spAutoFit/>
          </a:bodyPr>
          <a:lstStyle>
            <a:defPPr>
              <a:defRPr lang="en-US"/>
            </a:defPPr>
            <a:lvl1pPr>
              <a:defRPr sz="1100"/>
            </a:lvl1pPr>
          </a:lstStyle>
          <a:p>
            <a:r>
              <a:rPr lang="en-US" dirty="0"/>
              <a:t> </a:t>
            </a:r>
            <a:r>
              <a:rPr lang="en-US" dirty="0">
                <a:solidFill>
                  <a:schemeClr val="bg1"/>
                </a:solidFill>
              </a:rPr>
              <a:t>Indicates date of highest milestone achievement.  In this case Milestone 3 was achieved on 04/22/2014.</a:t>
            </a:r>
          </a:p>
        </p:txBody>
      </p:sp>
      <p:sp>
        <p:nvSpPr>
          <p:cNvPr id="60" name="TextBox 18"/>
          <p:cNvSpPr txBox="1">
            <a:spLocks noChangeArrowheads="1"/>
          </p:cNvSpPr>
          <p:nvPr/>
        </p:nvSpPr>
        <p:spPr bwMode="auto">
          <a:xfrm>
            <a:off x="2457452" y="332363"/>
            <a:ext cx="7700961" cy="1077218"/>
          </a:xfrm>
          <a:prstGeom prst="rect">
            <a:avLst/>
          </a:prstGeom>
          <a:noFill/>
          <a:ln w="9525">
            <a:noFill/>
            <a:miter lim="800000"/>
            <a:headEnd/>
            <a:tailEnd/>
          </a:ln>
        </p:spPr>
        <p:txBody>
          <a:bodyPr wrap="square">
            <a:spAutoFit/>
          </a:bodyPr>
          <a:lstStyle/>
          <a:p>
            <a:pPr algn="ctr">
              <a:defRPr/>
            </a:pPr>
            <a:r>
              <a:rPr lang="en-US" sz="3200" spc="300" dirty="0"/>
              <a:t>MILESTONE STATUS SCREEN</a:t>
            </a:r>
          </a:p>
          <a:p>
            <a:pPr algn="ctr">
              <a:defRPr/>
            </a:pPr>
            <a:r>
              <a:rPr lang="en-US" sz="3200" spc="300" dirty="0"/>
              <a:t>Supplier Defined Characteristics</a:t>
            </a:r>
          </a:p>
        </p:txBody>
      </p:sp>
      <p:sp>
        <p:nvSpPr>
          <p:cNvPr id="61" name="TextBox 13"/>
          <p:cNvSpPr txBox="1">
            <a:spLocks noChangeArrowheads="1"/>
          </p:cNvSpPr>
          <p:nvPr/>
        </p:nvSpPr>
        <p:spPr bwMode="auto">
          <a:xfrm>
            <a:off x="2586039" y="5250360"/>
            <a:ext cx="7019925" cy="769441"/>
          </a:xfrm>
          <a:prstGeom prst="rect">
            <a:avLst/>
          </a:prstGeom>
          <a:solidFill>
            <a:srgbClr val="63666A"/>
          </a:solidFill>
          <a:ln w="9525">
            <a:noFill/>
            <a:miter lim="800000"/>
            <a:headEnd/>
            <a:tailEnd/>
          </a:ln>
          <a:effectLst>
            <a:outerShdw blurRad="50800" dist="38100" dir="10800000" algn="r" rotWithShape="0">
              <a:prstClr val="black">
                <a:alpha val="40000"/>
              </a:prstClr>
            </a:outerShdw>
          </a:effectLst>
        </p:spPr>
        <p:txBody>
          <a:bodyPr wrap="square">
            <a:spAutoFit/>
          </a:bodyPr>
          <a:lstStyle>
            <a:defPPr>
              <a:defRPr lang="en-US"/>
            </a:defPPr>
            <a:lvl1pPr>
              <a:defRPr sz="1100"/>
            </a:lvl1pPr>
          </a:lstStyle>
          <a:p>
            <a:pPr marL="228600" indent="-228600">
              <a:buFont typeface="+mj-lt"/>
              <a:buAutoNum type="arabicPeriod"/>
            </a:pPr>
            <a:r>
              <a:rPr lang="en-US" dirty="0">
                <a:solidFill>
                  <a:schemeClr val="bg1"/>
                </a:solidFill>
              </a:rPr>
              <a:t> Indicates if Milestone 1 has been achieved (KCR has been performed).</a:t>
            </a:r>
          </a:p>
          <a:p>
            <a:pPr marL="228600" indent="-228600">
              <a:buFont typeface="+mj-lt"/>
              <a:buAutoNum type="arabicPeriod"/>
            </a:pPr>
            <a:r>
              <a:rPr lang="en-US" dirty="0">
                <a:solidFill>
                  <a:schemeClr val="bg1"/>
                </a:solidFill>
              </a:rPr>
              <a:t> Indicates if Milestone 2 has been achieved (Supplier defined characteristics submitted).</a:t>
            </a:r>
          </a:p>
          <a:p>
            <a:pPr marL="228600" indent="-228600">
              <a:buFont typeface="+mj-lt"/>
              <a:buAutoNum type="arabicPeriod"/>
            </a:pPr>
            <a:r>
              <a:rPr lang="en-US" dirty="0">
                <a:solidFill>
                  <a:schemeClr val="bg1"/>
                </a:solidFill>
              </a:rPr>
              <a:t> Indicates if Milestone 3 has been achieved (Compliance audit has been conducted and all items closed).</a:t>
            </a:r>
          </a:p>
          <a:p>
            <a:pPr marL="228600" indent="-228600">
              <a:buFont typeface="+mj-lt"/>
              <a:buAutoNum type="arabicPeriod"/>
            </a:pPr>
            <a:r>
              <a:rPr lang="en-US" dirty="0">
                <a:solidFill>
                  <a:schemeClr val="bg1"/>
                </a:solidFill>
              </a:rPr>
              <a:t> Indicates if Milestone 4 has been achieved (Supplier defined characteristics approved).</a:t>
            </a:r>
          </a:p>
        </p:txBody>
      </p:sp>
      <p:sp>
        <p:nvSpPr>
          <p:cNvPr id="62" name="Rectangle 61"/>
          <p:cNvSpPr/>
          <p:nvPr/>
        </p:nvSpPr>
        <p:spPr bwMode="auto">
          <a:xfrm>
            <a:off x="4347249" y="3653875"/>
            <a:ext cx="2043775" cy="14941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63" name="Shape 30"/>
          <p:cNvCxnSpPr>
            <a:stCxn id="59" idx="2"/>
            <a:endCxn id="62" idx="0"/>
          </p:cNvCxnSpPr>
          <p:nvPr/>
        </p:nvCxnSpPr>
        <p:spPr>
          <a:xfrm rot="5400000">
            <a:off x="5010531" y="2568405"/>
            <a:ext cx="1444074" cy="726864"/>
          </a:xfrm>
          <a:prstGeom prst="bentConnector3">
            <a:avLst>
              <a:gd name="adj1" fmla="val 50000"/>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4" name="Rectangle 63"/>
          <p:cNvSpPr/>
          <p:nvPr/>
        </p:nvSpPr>
        <p:spPr bwMode="auto">
          <a:xfrm>
            <a:off x="3602944" y="3818366"/>
            <a:ext cx="2945658" cy="52841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65" name="Shape 30"/>
          <p:cNvCxnSpPr>
            <a:stCxn id="61" idx="0"/>
            <a:endCxn id="64" idx="2"/>
          </p:cNvCxnSpPr>
          <p:nvPr/>
        </p:nvCxnSpPr>
        <p:spPr>
          <a:xfrm rot="16200000" flipV="1">
            <a:off x="5134097" y="4288454"/>
            <a:ext cx="903583" cy="1020228"/>
          </a:xfrm>
          <a:prstGeom prst="bentConnector3">
            <a:avLst>
              <a:gd name="adj1" fmla="val 50000"/>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6" name="Rectangle 65"/>
          <p:cNvSpPr/>
          <p:nvPr/>
        </p:nvSpPr>
        <p:spPr bwMode="auto">
          <a:xfrm>
            <a:off x="1771829" y="3166528"/>
            <a:ext cx="1281714" cy="18627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7" name="Rectangle 66"/>
          <p:cNvSpPr/>
          <p:nvPr/>
        </p:nvSpPr>
        <p:spPr bwMode="auto">
          <a:xfrm>
            <a:off x="4593433" y="1447801"/>
            <a:ext cx="3005137" cy="307777"/>
          </a:xfrm>
          <a:prstGeom prst="rect">
            <a:avLst/>
          </a:prstGeom>
          <a:solidFill>
            <a:srgbClr val="63666A"/>
          </a:solidFill>
          <a:ln w="9525">
            <a:noFill/>
            <a:miter lim="800000"/>
            <a:headEnd/>
            <a:tailEnd/>
          </a:ln>
          <a:effectLst>
            <a:outerShdw blurRad="50800" dist="38100" dir="10800000" algn="r" rotWithShape="0">
              <a:prstClr val="black">
                <a:alpha val="40000"/>
              </a:prstClr>
            </a:outerShdw>
          </a:effectLst>
        </p:spPr>
        <p:txBody>
          <a:bodyPr wrap="square">
            <a:spAutoFit/>
          </a:bodyPr>
          <a:lstStyle/>
          <a:p>
            <a:r>
              <a:rPr lang="en-US" sz="1400" dirty="0">
                <a:solidFill>
                  <a:schemeClr val="bg1"/>
                </a:solidFill>
              </a:rPr>
              <a:t>Select the “</a:t>
            </a:r>
            <a:r>
              <a:rPr lang="en-US" sz="1400" b="1" dirty="0">
                <a:solidFill>
                  <a:schemeClr val="bg1"/>
                </a:solidFill>
              </a:rPr>
              <a:t>Milestone Status</a:t>
            </a:r>
            <a:r>
              <a:rPr lang="en-US" sz="1400" dirty="0">
                <a:solidFill>
                  <a:schemeClr val="bg1"/>
                </a:solidFill>
              </a:rPr>
              <a:t>” tab.</a:t>
            </a:r>
          </a:p>
        </p:txBody>
      </p:sp>
      <p:cxnSp>
        <p:nvCxnSpPr>
          <p:cNvPr id="68" name="Shape 30"/>
          <p:cNvCxnSpPr>
            <a:stCxn id="67" idx="1"/>
            <a:endCxn id="66" idx="1"/>
          </p:cNvCxnSpPr>
          <p:nvPr/>
        </p:nvCxnSpPr>
        <p:spPr>
          <a:xfrm rot="10800000" flipV="1">
            <a:off x="1771831" y="1601689"/>
            <a:ext cx="2821603" cy="1657975"/>
          </a:xfrm>
          <a:prstGeom prst="bentConnector3">
            <a:avLst>
              <a:gd name="adj1" fmla="val 108102"/>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756FA32C-37D8-D05D-0848-E9D7460513F4}"/>
              </a:ext>
            </a:extLst>
          </p:cNvPr>
          <p:cNvSpPr>
            <a:spLocks noGrp="1"/>
          </p:cNvSpPr>
          <p:nvPr>
            <p:ph type="ftr" sz="quarter" idx="16"/>
          </p:nvPr>
        </p:nvSpPr>
        <p:spPr>
          <a:xfrm>
            <a:off x="85293" y="6583702"/>
            <a:ext cx="10072498" cy="274298"/>
          </a:xfrm>
        </p:spPr>
        <p:txBody>
          <a:bodyPr/>
          <a:lstStyle/>
          <a:p>
            <a:r>
              <a:rPr lang="en-US"/>
              <a:t>© 2023 Collins Aerospace  |  Collins Aerospace proprietary.  |  This document contains no export controlled technical data.</a:t>
            </a:r>
            <a:endParaRPr lang="en-US" dirty="0"/>
          </a:p>
        </p:txBody>
      </p:sp>
      <p:sp>
        <p:nvSpPr>
          <p:cNvPr id="16" name="Action Button: Go to Beginning 15">
            <a:hlinkClick r:id="rId4" action="ppaction://hlinksldjump" highlightClick="1"/>
            <a:extLst>
              <a:ext uri="{FF2B5EF4-FFF2-40B4-BE49-F238E27FC236}">
                <a16:creationId xmlns:a16="http://schemas.microsoft.com/office/drawing/2014/main" id="{1C687307-8A4B-E478-B628-AEDE5E9446CC}"/>
              </a:ext>
            </a:extLst>
          </p:cNvPr>
          <p:cNvSpPr/>
          <p:nvPr/>
        </p:nvSpPr>
        <p:spPr>
          <a:xfrm>
            <a:off x="10752667" y="1473200"/>
            <a:ext cx="1236133" cy="676275"/>
          </a:xfrm>
          <a:prstGeom prst="actionButtonBeginning">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44467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4B6AD18-745C-4CEF-BA8F-70749427E9AF}"/>
              </a:ext>
            </a:extLst>
          </p:cNvPr>
          <p:cNvSpPr>
            <a:spLocks noGrp="1"/>
          </p:cNvSpPr>
          <p:nvPr>
            <p:ph type="ftr" sz="quarter" idx="16"/>
          </p:nvPr>
        </p:nvSpPr>
        <p:spPr>
          <a:xfrm>
            <a:off x="85293" y="6583702"/>
            <a:ext cx="10072498" cy="274298"/>
          </a:xfrm>
        </p:spPr>
        <p:txBody>
          <a:bodyPr/>
          <a:lstStyle/>
          <a:p>
            <a:r>
              <a:rPr lang="en-US"/>
              <a:t>Collins Aerospace proprietary.  |  This document contains no export controlled technical data.</a:t>
            </a:r>
            <a:endParaRPr lang="en-US" dirty="0"/>
          </a:p>
        </p:txBody>
      </p:sp>
      <p:sp>
        <p:nvSpPr>
          <p:cNvPr id="9" name="Rectangle 2"/>
          <p:cNvSpPr>
            <a:spLocks noGrp="1" noChangeArrowheads="1"/>
          </p:cNvSpPr>
          <p:nvPr>
            <p:ph type="title"/>
          </p:nvPr>
        </p:nvSpPr>
        <p:spPr>
          <a:xfrm>
            <a:off x="475192" y="531284"/>
            <a:ext cx="10810875" cy="676275"/>
          </a:xfrm>
        </p:spPr>
        <p:txBody>
          <a:bodyPr/>
          <a:lstStyle/>
          <a:p>
            <a:r>
              <a:rPr lang="en-US" dirty="0"/>
              <a:t>Control Of Process &amp; Safety (COPS)</a:t>
            </a:r>
            <a:br>
              <a:rPr lang="en-US" dirty="0"/>
            </a:br>
            <a:r>
              <a:rPr lang="en-US" dirty="0"/>
              <a:t>Table of contents </a:t>
            </a:r>
          </a:p>
        </p:txBody>
      </p:sp>
      <p:sp>
        <p:nvSpPr>
          <p:cNvPr id="14" name="TextBox 13">
            <a:extLst>
              <a:ext uri="{FF2B5EF4-FFF2-40B4-BE49-F238E27FC236}">
                <a16:creationId xmlns:a16="http://schemas.microsoft.com/office/drawing/2014/main" id="{94968D21-6BD0-5C8D-8D10-0FC4EB005430}"/>
              </a:ext>
            </a:extLst>
          </p:cNvPr>
          <p:cNvSpPr txBox="1"/>
          <p:nvPr/>
        </p:nvSpPr>
        <p:spPr>
          <a:xfrm>
            <a:off x="1397000" y="1930400"/>
            <a:ext cx="7044267" cy="3139321"/>
          </a:xfrm>
          <a:prstGeom prst="rect">
            <a:avLst/>
          </a:prstGeom>
          <a:noFill/>
        </p:spPr>
        <p:txBody>
          <a:bodyPr wrap="square" rtlCol="0">
            <a:spAutoFit/>
          </a:bodyPr>
          <a:lstStyle/>
          <a:p>
            <a:pPr marL="285750" indent="-285750">
              <a:buFont typeface="Arial" panose="020B0604020202020204" pitchFamily="34" charset="0"/>
              <a:buChar char="•"/>
            </a:pPr>
            <a:r>
              <a:rPr lang="en-US" dirty="0">
                <a:hlinkClick r:id="rId2" action="ppaction://hlinksldjump"/>
              </a:rPr>
              <a:t>COPS overview</a:t>
            </a:r>
            <a:endParaRPr lang="en-US" dirty="0"/>
          </a:p>
          <a:p>
            <a:pPr marL="285750" indent="-285750">
              <a:buFont typeface="Arial" panose="020B0604020202020204" pitchFamily="34" charset="0"/>
              <a:buChar char="•"/>
            </a:pPr>
            <a:r>
              <a:rPr lang="en-US" dirty="0">
                <a:hlinkClick r:id="rId3" action="ppaction://hlinksldjump"/>
              </a:rPr>
              <a:t>Matrix of Critical to Quality Features</a:t>
            </a:r>
            <a:endParaRPr lang="en-US" dirty="0"/>
          </a:p>
          <a:p>
            <a:pPr marL="285750" indent="-285750">
              <a:buFont typeface="Arial" panose="020B0604020202020204" pitchFamily="34" charset="0"/>
              <a:buChar char="•"/>
            </a:pPr>
            <a:r>
              <a:rPr lang="en-US" dirty="0">
                <a:hlinkClick r:id="rId4" action="ppaction://hlinksldjump"/>
              </a:rPr>
              <a:t>Process Overview</a:t>
            </a:r>
            <a:endParaRPr lang="en-US" dirty="0"/>
          </a:p>
          <a:p>
            <a:pPr marL="285750" indent="-285750">
              <a:buFont typeface="Arial" panose="020B0604020202020204" pitchFamily="34" charset="0"/>
              <a:buChar char="•"/>
            </a:pPr>
            <a:r>
              <a:rPr lang="en-US" dirty="0">
                <a:hlinkClick r:id="rId5" action="ppaction://hlinksldjump"/>
              </a:rPr>
              <a:t>Supplier Responsibilities </a:t>
            </a:r>
            <a:endParaRPr lang="en-US" dirty="0"/>
          </a:p>
          <a:p>
            <a:pPr marL="285750" indent="-285750">
              <a:buFont typeface="Arial" panose="020B0604020202020204" pitchFamily="34" charset="0"/>
              <a:buChar char="•"/>
            </a:pPr>
            <a:r>
              <a:rPr lang="en-US" dirty="0">
                <a:hlinkClick r:id="rId6" action="ppaction://hlinksldjump"/>
              </a:rPr>
              <a:t>COPS Database Access</a:t>
            </a:r>
            <a:endParaRPr lang="en-US" dirty="0"/>
          </a:p>
          <a:p>
            <a:pPr marL="285750" indent="-285750">
              <a:buFont typeface="Arial" panose="020B0604020202020204" pitchFamily="34" charset="0"/>
              <a:buChar char="•"/>
            </a:pPr>
            <a:r>
              <a:rPr lang="en-US" dirty="0">
                <a:hlinkClick r:id="rId7" action="ppaction://hlinksldjump"/>
              </a:rPr>
              <a:t>Submission of Producer Defined Characteristics</a:t>
            </a:r>
            <a:endParaRPr lang="en-US" dirty="0"/>
          </a:p>
          <a:p>
            <a:pPr marL="285750" indent="-285750">
              <a:buFont typeface="Arial" panose="020B0604020202020204" pitchFamily="34" charset="0"/>
              <a:buChar char="•"/>
            </a:pPr>
            <a:r>
              <a:rPr lang="en-US" dirty="0">
                <a:hlinkClick r:id="rId8" action="ppaction://hlinksldjump"/>
              </a:rPr>
              <a:t>Milestone Status Screen </a:t>
            </a:r>
            <a:endParaRPr lang="en-US" dirty="0"/>
          </a:p>
          <a:p>
            <a:endParaRPr lang="en-US" dirty="0"/>
          </a:p>
          <a:p>
            <a:pPr marL="285750" indent="-285750">
              <a:buFont typeface="Arial" panose="020B0604020202020204" pitchFamily="34" charset="0"/>
              <a:buChar char="•"/>
            </a:pPr>
            <a:endParaRPr lang="en-US" dirty="0"/>
          </a:p>
          <a:p>
            <a:endParaRPr lang="en-US" dirty="0"/>
          </a:p>
          <a:p>
            <a:pPr marL="285750" indent="-285750">
              <a:buFont typeface="Arial" panose="020B0604020202020204" pitchFamily="34" charset="0"/>
              <a:buChar char="•"/>
            </a:pPr>
            <a:endParaRPr lang="en-US" dirty="0"/>
          </a:p>
        </p:txBody>
      </p:sp>
      <p:sp>
        <p:nvSpPr>
          <p:cNvPr id="3" name="Action Button: Go to Beginning 2">
            <a:hlinkClick r:id="rId9" action="ppaction://hlinksldjump" highlightClick="1"/>
            <a:extLst>
              <a:ext uri="{FF2B5EF4-FFF2-40B4-BE49-F238E27FC236}">
                <a16:creationId xmlns:a16="http://schemas.microsoft.com/office/drawing/2014/main" id="{46990D1D-6718-6558-D3EF-16E347680B3A}"/>
              </a:ext>
            </a:extLst>
          </p:cNvPr>
          <p:cNvSpPr/>
          <p:nvPr/>
        </p:nvSpPr>
        <p:spPr>
          <a:xfrm>
            <a:off x="10752667" y="1473200"/>
            <a:ext cx="1236133" cy="676275"/>
          </a:xfrm>
          <a:prstGeom prst="actionButtonBeginning">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5A815F51-0EFE-8B21-BF5E-0633F05CE636}"/>
              </a:ext>
            </a:extLst>
          </p:cNvPr>
          <p:cNvSpPr txBox="1"/>
          <p:nvPr/>
        </p:nvSpPr>
        <p:spPr>
          <a:xfrm>
            <a:off x="475192" y="4398496"/>
            <a:ext cx="8681508" cy="646331"/>
          </a:xfrm>
          <a:prstGeom prst="rect">
            <a:avLst/>
          </a:prstGeom>
          <a:noFill/>
        </p:spPr>
        <p:txBody>
          <a:bodyPr wrap="square">
            <a:spAutoFit/>
          </a:bodyPr>
          <a:lstStyle/>
          <a:p>
            <a:pPr defTabSz="685800"/>
            <a:r>
              <a:rPr lang="en-US" b="1" dirty="0">
                <a:solidFill>
                  <a:srgbClr val="000000"/>
                </a:solidFill>
                <a:latin typeface="Arial"/>
              </a:rPr>
              <a:t>F</a:t>
            </a:r>
            <a:r>
              <a:rPr lang="en-US" sz="1800" b="1" dirty="0">
                <a:solidFill>
                  <a:srgbClr val="000000"/>
                </a:solidFill>
                <a:latin typeface="Arial"/>
              </a:rPr>
              <a:t>or issues or questions contact: </a:t>
            </a:r>
          </a:p>
          <a:p>
            <a:pPr defTabSz="685800"/>
            <a:r>
              <a:rPr lang="en-US" sz="1800" dirty="0">
                <a:solidFill>
                  <a:srgbClr val="000000"/>
                </a:solidFill>
                <a:latin typeface="Arial"/>
                <a:hlinkClick r:id="rId10"/>
              </a:rPr>
              <a:t>gputascops@hs.utc.com</a:t>
            </a:r>
            <a:endParaRPr lang="en-US" sz="1800" dirty="0">
              <a:solidFill>
                <a:srgbClr val="000000"/>
              </a:solidFill>
              <a:latin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241AC35-8F6E-743D-9CBC-474D0C5FE5A0}"/>
              </a:ext>
            </a:extLst>
          </p:cNvPr>
          <p:cNvSpPr>
            <a:spLocks noGrp="1"/>
          </p:cNvSpPr>
          <p:nvPr>
            <p:ph type="ftr" sz="quarter" idx="16"/>
          </p:nvPr>
        </p:nvSpPr>
        <p:spPr>
          <a:xfrm>
            <a:off x="85293" y="6583702"/>
            <a:ext cx="10072498" cy="274298"/>
          </a:xfrm>
        </p:spPr>
        <p:txBody>
          <a:bodyPr/>
          <a:lstStyle/>
          <a:p>
            <a:r>
              <a:rPr lang="en-US"/>
              <a:t>© 2023 Collins Aerospace  |  Collins Aerospace proprietary.  |  This document contains no export controlled technical data.</a:t>
            </a:r>
            <a:endParaRPr lang="en-US" dirty="0"/>
          </a:p>
        </p:txBody>
      </p:sp>
      <p:sp>
        <p:nvSpPr>
          <p:cNvPr id="11" name="Rectangle 2"/>
          <p:cNvSpPr>
            <a:spLocks noGrp="1" noChangeArrowheads="1"/>
          </p:cNvSpPr>
          <p:nvPr>
            <p:ph type="title"/>
          </p:nvPr>
        </p:nvSpPr>
        <p:spPr>
          <a:xfrm>
            <a:off x="694944" y="514473"/>
            <a:ext cx="10811256" cy="676653"/>
          </a:xfrm>
        </p:spPr>
        <p:txBody>
          <a:bodyPr/>
          <a:lstStyle/>
          <a:p>
            <a:r>
              <a:rPr lang="en-US" dirty="0"/>
              <a:t>Control Of Process &amp; Safety (COPS) </a:t>
            </a:r>
          </a:p>
        </p:txBody>
      </p:sp>
      <p:sp>
        <p:nvSpPr>
          <p:cNvPr id="13" name="TextBox 12">
            <a:extLst>
              <a:ext uri="{FF2B5EF4-FFF2-40B4-BE49-F238E27FC236}">
                <a16:creationId xmlns:a16="http://schemas.microsoft.com/office/drawing/2014/main" id="{5002ED60-EA12-E089-B0B0-DF493279E321}"/>
              </a:ext>
            </a:extLst>
          </p:cNvPr>
          <p:cNvSpPr txBox="1"/>
          <p:nvPr/>
        </p:nvSpPr>
        <p:spPr>
          <a:xfrm>
            <a:off x="897467" y="1583267"/>
            <a:ext cx="9810222" cy="3387216"/>
          </a:xfrm>
          <a:prstGeom prst="rect">
            <a:avLst/>
          </a:prstGeom>
          <a:noFill/>
        </p:spPr>
        <p:txBody>
          <a:bodyPr wrap="square" rtlCol="0">
            <a:spAutoFit/>
          </a:bodyPr>
          <a:lstStyle/>
          <a:p>
            <a:pPr algn="l" eaLnBrk="1" hangingPunct="1">
              <a:defRPr/>
            </a:pPr>
            <a:r>
              <a:rPr lang="en-US" sz="1800" dirty="0">
                <a:solidFill>
                  <a:schemeClr val="tx1"/>
                </a:solidFill>
              </a:rPr>
              <a:t>The Control Of Process &amp; Safety (COPS) database is the result of merging the Process Certification and Flight Safety databases.</a:t>
            </a:r>
          </a:p>
          <a:p>
            <a:pPr marL="0" indent="0" algn="l" eaLnBrk="1" hangingPunct="1">
              <a:buNone/>
              <a:defRPr/>
            </a:pPr>
            <a:endParaRPr lang="en-US" sz="1800" dirty="0">
              <a:solidFill>
                <a:schemeClr val="tx1"/>
              </a:solidFill>
            </a:endParaRPr>
          </a:p>
          <a:p>
            <a:pPr algn="l" eaLnBrk="1" hangingPunct="1">
              <a:defRPr/>
            </a:pPr>
            <a:r>
              <a:rPr lang="en-US" sz="1800" dirty="0">
                <a:solidFill>
                  <a:schemeClr val="tx1"/>
                </a:solidFill>
              </a:rPr>
              <a:t>COPS is one of the many tools that Collins Aerospace employs to assure that our products meet or exceed our customer's expectations.</a:t>
            </a:r>
          </a:p>
          <a:p>
            <a:pPr algn="l" eaLnBrk="1" hangingPunct="1">
              <a:defRPr/>
            </a:pPr>
            <a:endParaRPr lang="en-US" sz="1800" dirty="0">
              <a:solidFill>
                <a:schemeClr val="tx1"/>
              </a:solidFill>
            </a:endParaRPr>
          </a:p>
          <a:p>
            <a:pPr algn="l" eaLnBrk="1" hangingPunct="1">
              <a:defRPr/>
            </a:pPr>
            <a:r>
              <a:rPr lang="en-US" sz="1800" dirty="0">
                <a:solidFill>
                  <a:schemeClr val="tx1"/>
                </a:solidFill>
              </a:rPr>
              <a:t>COPS involves the selection of critical to quality features on the Engineering drawing.  There are three types of critical to quality features; those controlled by variation management techniques, those managed by frozen process techniques and those that require the producer to define their own sub-level features.  These techniques have been proven to have a positive effect on form, fit, function, performance and service life.</a:t>
            </a:r>
          </a:p>
          <a:p>
            <a:endParaRPr lang="en-US" dirty="0"/>
          </a:p>
        </p:txBody>
      </p:sp>
      <p:sp>
        <p:nvSpPr>
          <p:cNvPr id="16" name="Action Button: Go to Beginning 15">
            <a:hlinkClick r:id="rId2" action="ppaction://hlinksldjump" highlightClick="1"/>
            <a:extLst>
              <a:ext uri="{FF2B5EF4-FFF2-40B4-BE49-F238E27FC236}">
                <a16:creationId xmlns:a16="http://schemas.microsoft.com/office/drawing/2014/main" id="{C9F3728D-987F-B9AB-4E53-77A3A7667953}"/>
              </a:ext>
            </a:extLst>
          </p:cNvPr>
          <p:cNvSpPr/>
          <p:nvPr/>
        </p:nvSpPr>
        <p:spPr>
          <a:xfrm>
            <a:off x="10752667" y="1473200"/>
            <a:ext cx="1236133" cy="676275"/>
          </a:xfrm>
          <a:prstGeom prst="actionButtonBeginning">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4" name="Rectangle 3"/>
          <p:cNvSpPr>
            <a:spLocks noChangeArrowheads="1"/>
          </p:cNvSpPr>
          <p:nvPr/>
        </p:nvSpPr>
        <p:spPr bwMode="auto">
          <a:xfrm>
            <a:off x="1676400" y="1981200"/>
            <a:ext cx="8915400" cy="4400550"/>
          </a:xfrm>
          <a:prstGeom prst="rect">
            <a:avLst/>
          </a:prstGeom>
          <a:noFill/>
          <a:ln w="9525">
            <a:noFill/>
            <a:miter lim="800000"/>
            <a:headEnd/>
            <a:tailEnd/>
          </a:ln>
        </p:spPr>
        <p:txBody>
          <a:bodyPr wrap="square">
            <a:spAutoFit/>
          </a:bodyPr>
          <a:lstStyle/>
          <a:p>
            <a:pPr>
              <a:buFont typeface="Arial" charset="0"/>
              <a:buChar char="•"/>
            </a:pPr>
            <a:r>
              <a:rPr lang="en-US" sz="2000" dirty="0"/>
              <a:t>  Critical To Safety Characteristics and Critical to Quality Characteristics are upper level elements or functions of a part or assembly that have the greatest impact to the safety or quality of the product.</a:t>
            </a:r>
          </a:p>
          <a:p>
            <a:pPr>
              <a:buFont typeface="Arial" charset="0"/>
              <a:buChar char="•"/>
            </a:pPr>
            <a:endParaRPr lang="en-US" sz="2000" dirty="0"/>
          </a:p>
          <a:p>
            <a:pPr>
              <a:buFont typeface="Arial" charset="0"/>
              <a:buChar char="•"/>
            </a:pPr>
            <a:r>
              <a:rPr lang="en-US" sz="2000" dirty="0"/>
              <a:t>  Critical to Safety Characteristics (identified by the symbol           ) and Critical to Quality characteristics (identified by the symbol           )  are only applied to supplier designed items procured via Source Control or Vendor Item (Spec Control) drawings.</a:t>
            </a:r>
          </a:p>
          <a:p>
            <a:r>
              <a:rPr lang="en-US" sz="2000" dirty="0"/>
              <a:t>   </a:t>
            </a:r>
          </a:p>
          <a:p>
            <a:pPr>
              <a:buFont typeface="Arial" charset="0"/>
              <a:buChar char="•"/>
            </a:pPr>
            <a:r>
              <a:rPr lang="en-US" sz="2000" dirty="0"/>
              <a:t>  CTSC/CTQC’s drive the selection of lower-level processes and characteristics for variation management by the producer, that will have the most influence on the CTSC/CTQC.  The supplier defined features must be approved by Collins Engineering and then be included on the supplier’s engineering documents.</a:t>
            </a:r>
          </a:p>
        </p:txBody>
      </p:sp>
      <p:sp>
        <p:nvSpPr>
          <p:cNvPr id="17413" name="Rectangle 4"/>
          <p:cNvSpPr>
            <a:spLocks noChangeArrowheads="1"/>
          </p:cNvSpPr>
          <p:nvPr/>
        </p:nvSpPr>
        <p:spPr bwMode="auto">
          <a:xfrm>
            <a:off x="609599" y="733369"/>
            <a:ext cx="9548813" cy="1077218"/>
          </a:xfrm>
          <a:prstGeom prst="rect">
            <a:avLst/>
          </a:prstGeom>
          <a:noFill/>
          <a:ln w="9525">
            <a:noFill/>
            <a:miter lim="800000"/>
            <a:headEnd/>
            <a:tailEnd/>
          </a:ln>
        </p:spPr>
        <p:txBody>
          <a:bodyPr wrap="square">
            <a:spAutoFit/>
          </a:bodyPr>
          <a:lstStyle/>
          <a:p>
            <a:pPr algn="ctr" eaLnBrk="0" hangingPunct="0"/>
            <a:r>
              <a:rPr lang="en-US" sz="3200" spc="300" dirty="0"/>
              <a:t>WHAT ARE THE SUPPLIER DEFINED CHARACTERISTICS?</a:t>
            </a:r>
          </a:p>
        </p:txBody>
      </p:sp>
      <p:grpSp>
        <p:nvGrpSpPr>
          <p:cNvPr id="12" name="Group 17"/>
          <p:cNvGrpSpPr>
            <a:grpSpLocks/>
          </p:cNvGrpSpPr>
          <p:nvPr/>
        </p:nvGrpSpPr>
        <p:grpSpPr bwMode="auto">
          <a:xfrm>
            <a:off x="8169576" y="3552092"/>
            <a:ext cx="990600" cy="298150"/>
            <a:chOff x="8700" y="10110"/>
            <a:chExt cx="1005" cy="390"/>
          </a:xfrm>
        </p:grpSpPr>
        <p:sp>
          <p:nvSpPr>
            <p:cNvPr id="13" name="AutoShape 18"/>
            <p:cNvSpPr>
              <a:spLocks noChangeArrowheads="1"/>
            </p:cNvSpPr>
            <p:nvPr/>
          </p:nvSpPr>
          <p:spPr bwMode="auto">
            <a:xfrm>
              <a:off x="8760" y="10168"/>
              <a:ext cx="705" cy="287"/>
            </a:xfrm>
            <a:prstGeom prst="flowChartTerminator">
              <a:avLst/>
            </a:prstGeom>
            <a:solidFill>
              <a:srgbClr val="FFFFFF"/>
            </a:solidFill>
            <a:ln w="12700">
              <a:solidFill>
                <a:srgbClr val="000000"/>
              </a:solidFill>
              <a:miter lim="800000"/>
              <a:headEnd/>
              <a:tailEnd/>
            </a:ln>
          </p:spPr>
          <p:txBody>
            <a:bodyPr/>
            <a:lstStyle/>
            <a:p>
              <a:pPr>
                <a:spcAft>
                  <a:spcPts val="1000"/>
                </a:spcAft>
              </a:pPr>
              <a:endParaRPr lang="en-US" dirty="0"/>
            </a:p>
          </p:txBody>
        </p:sp>
        <p:sp>
          <p:nvSpPr>
            <p:cNvPr id="14" name="Text Box 19"/>
            <p:cNvSpPr txBox="1">
              <a:spLocks noChangeArrowheads="1"/>
            </p:cNvSpPr>
            <p:nvPr/>
          </p:nvSpPr>
          <p:spPr bwMode="auto">
            <a:xfrm>
              <a:off x="8700" y="10110"/>
              <a:ext cx="1005" cy="390"/>
            </a:xfrm>
            <a:prstGeom prst="rect">
              <a:avLst/>
            </a:prstGeom>
            <a:noFill/>
            <a:ln w="9525">
              <a:noFill/>
              <a:miter lim="800000"/>
              <a:headEnd/>
              <a:tailEnd/>
            </a:ln>
          </p:spPr>
          <p:txBody>
            <a:bodyPr/>
            <a:lstStyle/>
            <a:p>
              <a:pPr>
                <a:spcAft>
                  <a:spcPts val="1000"/>
                </a:spcAft>
              </a:pPr>
              <a:r>
                <a:rPr lang="en-US" sz="1600" dirty="0">
                  <a:latin typeface="Calibri" pitchFamily="34" charset="0"/>
                </a:rPr>
                <a:t> CTQC</a:t>
              </a:r>
              <a:endParaRPr lang="en-US" sz="3600" dirty="0"/>
            </a:p>
          </p:txBody>
        </p:sp>
      </p:grpSp>
      <p:pic>
        <p:nvPicPr>
          <p:cNvPr id="15" name="Picture 9"/>
          <p:cNvPicPr>
            <a:picLocks noChangeAspect="1" noChangeArrowheads="1"/>
          </p:cNvPicPr>
          <p:nvPr/>
        </p:nvPicPr>
        <p:blipFill>
          <a:blip r:embed="rId3" cstate="print"/>
          <a:srcRect/>
          <a:stretch>
            <a:fillRect/>
          </a:stretch>
        </p:blipFill>
        <p:spPr bwMode="auto">
          <a:xfrm>
            <a:off x="8425391" y="3264877"/>
            <a:ext cx="981075" cy="319832"/>
          </a:xfrm>
          <a:prstGeom prst="rect">
            <a:avLst/>
          </a:prstGeom>
          <a:noFill/>
          <a:ln w="9525">
            <a:noFill/>
            <a:miter lim="800000"/>
            <a:headEnd/>
            <a:tailEnd/>
          </a:ln>
        </p:spPr>
      </p:pic>
      <p:sp>
        <p:nvSpPr>
          <p:cNvPr id="2" name="Footer Placeholder 1">
            <a:extLst>
              <a:ext uri="{FF2B5EF4-FFF2-40B4-BE49-F238E27FC236}">
                <a16:creationId xmlns:a16="http://schemas.microsoft.com/office/drawing/2014/main" id="{14C63AF9-D0CA-7482-074D-67D4DF021949}"/>
              </a:ext>
            </a:extLst>
          </p:cNvPr>
          <p:cNvSpPr>
            <a:spLocks noGrp="1"/>
          </p:cNvSpPr>
          <p:nvPr>
            <p:ph type="ftr" sz="quarter" idx="16"/>
          </p:nvPr>
        </p:nvSpPr>
        <p:spPr>
          <a:xfrm>
            <a:off x="85293" y="6583702"/>
            <a:ext cx="10072498" cy="274298"/>
          </a:xfrm>
        </p:spPr>
        <p:txBody>
          <a:bodyPr/>
          <a:lstStyle/>
          <a:p>
            <a:r>
              <a:rPr lang="en-US"/>
              <a:t>© 2023 Collins Aerospace  |  Collins Aerospace proprietary.  |  This document contains no export controlled technical data.</a:t>
            </a:r>
            <a:endParaRPr lang="en-US" dirty="0"/>
          </a:p>
        </p:txBody>
      </p:sp>
      <p:sp>
        <p:nvSpPr>
          <p:cNvPr id="20" name="Action Button: Go to Beginning 19">
            <a:hlinkClick r:id="rId4" action="ppaction://hlinksldjump" highlightClick="1"/>
            <a:extLst>
              <a:ext uri="{FF2B5EF4-FFF2-40B4-BE49-F238E27FC236}">
                <a16:creationId xmlns:a16="http://schemas.microsoft.com/office/drawing/2014/main" id="{0AF22202-9505-454E-0883-83A105C87C5C}"/>
              </a:ext>
            </a:extLst>
          </p:cNvPr>
          <p:cNvSpPr/>
          <p:nvPr/>
        </p:nvSpPr>
        <p:spPr>
          <a:xfrm>
            <a:off x="10752667" y="1473200"/>
            <a:ext cx="1236133" cy="676275"/>
          </a:xfrm>
          <a:prstGeom prst="actionButtonBeginning">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936D54D-56C4-3AC7-8226-25F876FBFEC1}"/>
              </a:ext>
            </a:extLst>
          </p:cNvPr>
          <p:cNvSpPr>
            <a:spLocks noGrp="1"/>
          </p:cNvSpPr>
          <p:nvPr>
            <p:ph type="ftr" sz="quarter" idx="16"/>
          </p:nvPr>
        </p:nvSpPr>
        <p:spPr>
          <a:xfrm>
            <a:off x="85293" y="6583702"/>
            <a:ext cx="10072498" cy="274298"/>
          </a:xfrm>
        </p:spPr>
        <p:txBody>
          <a:bodyPr/>
          <a:lstStyle/>
          <a:p>
            <a:r>
              <a:rPr lang="en-US"/>
              <a:t>© 2023 Collins Aerospace  |  Collins Aerospace proprietary.  |  This document contains no export controlled technical data.</a:t>
            </a:r>
            <a:endParaRPr lang="en-US" dirty="0"/>
          </a:p>
        </p:txBody>
      </p:sp>
      <p:sp>
        <p:nvSpPr>
          <p:cNvPr id="19459" name="Rectangle 2"/>
          <p:cNvSpPr>
            <a:spLocks noGrp="1" noChangeArrowheads="1"/>
          </p:cNvSpPr>
          <p:nvPr>
            <p:ph type="title"/>
          </p:nvPr>
        </p:nvSpPr>
        <p:spPr>
          <a:xfrm>
            <a:off x="694944" y="514473"/>
            <a:ext cx="10811256" cy="676653"/>
          </a:xfrm>
        </p:spPr>
        <p:txBody>
          <a:bodyPr/>
          <a:lstStyle/>
          <a:p>
            <a:r>
              <a:rPr lang="en-US" dirty="0"/>
              <a:t>Matrix of Critical to Quality Features</a:t>
            </a:r>
          </a:p>
        </p:txBody>
      </p:sp>
      <p:graphicFrame>
        <p:nvGraphicFramePr>
          <p:cNvPr id="14" name="Table 13"/>
          <p:cNvGraphicFramePr>
            <a:graphicFrameLocks noGrp="1"/>
          </p:cNvGraphicFramePr>
          <p:nvPr/>
        </p:nvGraphicFramePr>
        <p:xfrm>
          <a:off x="3048000" y="1752600"/>
          <a:ext cx="6096000" cy="1752600"/>
        </p:xfrm>
        <a:graphic>
          <a:graphicData uri="http://schemas.openxmlformats.org/drawingml/2006/table">
            <a:tbl>
              <a:tblPr firstRow="1" bandRow="1">
                <a:tableStyleId>{5C22544A-7EE6-4342-B048-85BDC9FD1C3A}</a:tableStyleId>
              </a:tblPr>
              <a:tblGrid>
                <a:gridCol w="25146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1905000">
                  <a:extLst>
                    <a:ext uri="{9D8B030D-6E8A-4147-A177-3AD203B41FA5}">
                      <a16:colId xmlns:a16="http://schemas.microsoft.com/office/drawing/2014/main" val="20002"/>
                    </a:ext>
                  </a:extLst>
                </a:gridCol>
              </a:tblGrid>
              <a:tr h="370840">
                <a:tc>
                  <a:txBody>
                    <a:bodyPr/>
                    <a:lstStyle/>
                    <a:p>
                      <a:r>
                        <a:rPr lang="en-US" dirty="0"/>
                        <a:t>Method of Control</a:t>
                      </a:r>
                    </a:p>
                  </a:txBody>
                  <a:tcPr/>
                </a:tc>
                <a:tc>
                  <a:txBody>
                    <a:bodyPr/>
                    <a:lstStyle/>
                    <a:p>
                      <a:r>
                        <a:rPr lang="en-US" baseline="0" dirty="0"/>
                        <a:t>Safety (CTS)</a:t>
                      </a:r>
                      <a:endParaRPr lang="en-US" dirty="0"/>
                    </a:p>
                  </a:txBody>
                  <a:tcPr/>
                </a:tc>
                <a:tc>
                  <a:txBody>
                    <a:bodyPr/>
                    <a:lstStyle/>
                    <a:p>
                      <a:r>
                        <a:rPr lang="en-US" dirty="0"/>
                        <a:t>Non</a:t>
                      </a:r>
                      <a:r>
                        <a:rPr lang="en-US" baseline="0" dirty="0"/>
                        <a:t> safety (CTQ)</a:t>
                      </a:r>
                      <a:endParaRPr lang="en-US" dirty="0"/>
                    </a:p>
                  </a:txBody>
                  <a:tcPr/>
                </a:tc>
                <a:extLst>
                  <a:ext uri="{0D108BD9-81ED-4DB2-BD59-A6C34878D82A}">
                    <a16:rowId xmlns:a16="http://schemas.microsoft.com/office/drawing/2014/main" val="10000"/>
                  </a:ext>
                </a:extLst>
              </a:tr>
              <a:tr h="370840">
                <a:tc>
                  <a:txBody>
                    <a:bodyPr/>
                    <a:lstStyle/>
                    <a:p>
                      <a:r>
                        <a:rPr lang="en-US" dirty="0"/>
                        <a:t>Variation Management</a:t>
                      </a:r>
                    </a:p>
                  </a:txBody>
                  <a:tcPr/>
                </a:tc>
                <a:tc>
                  <a:txBody>
                    <a:bodyPr/>
                    <a:lstStyle/>
                    <a:p>
                      <a:r>
                        <a:rPr lang="en-US" dirty="0"/>
                        <a:t>KPC1</a:t>
                      </a:r>
                    </a:p>
                  </a:txBody>
                  <a:tcPr/>
                </a:tc>
                <a:tc>
                  <a:txBody>
                    <a:bodyPr/>
                    <a:lstStyle/>
                    <a:p>
                      <a:r>
                        <a:rPr lang="en-US" dirty="0"/>
                        <a:t>KPC2</a:t>
                      </a:r>
                    </a:p>
                  </a:txBody>
                  <a:tcPr/>
                </a:tc>
                <a:extLst>
                  <a:ext uri="{0D108BD9-81ED-4DB2-BD59-A6C34878D82A}">
                    <a16:rowId xmlns:a16="http://schemas.microsoft.com/office/drawing/2014/main" val="10001"/>
                  </a:ext>
                </a:extLst>
              </a:tr>
              <a:tr h="370840">
                <a:tc>
                  <a:txBody>
                    <a:bodyPr/>
                    <a:lstStyle/>
                    <a:p>
                      <a:r>
                        <a:rPr lang="en-US" dirty="0"/>
                        <a:t>Frozen</a:t>
                      </a:r>
                      <a:r>
                        <a:rPr lang="en-US" baseline="0" dirty="0"/>
                        <a:t> Process</a:t>
                      </a:r>
                      <a:endParaRPr lang="en-US" dirty="0"/>
                    </a:p>
                  </a:txBody>
                  <a:tcPr/>
                </a:tc>
                <a:tc>
                  <a:txBody>
                    <a:bodyPr/>
                    <a:lstStyle/>
                    <a:p>
                      <a:r>
                        <a:rPr lang="en-US" dirty="0"/>
                        <a:t>FSC (  </a:t>
                      </a:r>
                      <a:r>
                        <a:rPr lang="en-US" dirty="0">
                          <a:solidFill>
                            <a:schemeClr val="tx1"/>
                          </a:solidFill>
                        </a:rPr>
                        <a:t> </a:t>
                      </a:r>
                      <a:r>
                        <a:rPr lang="en-US" dirty="0"/>
                        <a:t>  )</a:t>
                      </a:r>
                    </a:p>
                  </a:txBody>
                  <a:tcPr/>
                </a:tc>
                <a:tc>
                  <a:txBody>
                    <a:bodyPr/>
                    <a:lstStyle/>
                    <a:p>
                      <a:r>
                        <a:rPr lang="en-US" dirty="0"/>
                        <a:t>CTQP</a:t>
                      </a:r>
                    </a:p>
                  </a:txBody>
                  <a:tcPr/>
                </a:tc>
                <a:extLst>
                  <a:ext uri="{0D108BD9-81ED-4DB2-BD59-A6C34878D82A}">
                    <a16:rowId xmlns:a16="http://schemas.microsoft.com/office/drawing/2014/main" val="10002"/>
                  </a:ext>
                </a:extLst>
              </a:tr>
              <a:tr h="370840">
                <a:tc>
                  <a:txBody>
                    <a:bodyPr/>
                    <a:lstStyle/>
                    <a:p>
                      <a:r>
                        <a:rPr lang="en-US" dirty="0"/>
                        <a:t>Supplier</a:t>
                      </a:r>
                      <a:r>
                        <a:rPr lang="en-US" baseline="0" dirty="0"/>
                        <a:t> D</a:t>
                      </a:r>
                      <a:r>
                        <a:rPr lang="en-US" dirty="0"/>
                        <a:t>efined *</a:t>
                      </a:r>
                    </a:p>
                  </a:txBody>
                  <a:tcPr/>
                </a:tc>
                <a:tc>
                  <a:txBody>
                    <a:bodyPr/>
                    <a:lstStyle/>
                    <a:p>
                      <a:r>
                        <a:rPr lang="en-US" dirty="0"/>
                        <a:t>CTSC</a:t>
                      </a:r>
                    </a:p>
                  </a:txBody>
                  <a:tcPr/>
                </a:tc>
                <a:tc>
                  <a:txBody>
                    <a:bodyPr/>
                    <a:lstStyle/>
                    <a:p>
                      <a:r>
                        <a:rPr lang="en-US" dirty="0"/>
                        <a:t>CTQC</a:t>
                      </a:r>
                    </a:p>
                  </a:txBody>
                  <a:tcPr/>
                </a:tc>
                <a:extLst>
                  <a:ext uri="{0D108BD9-81ED-4DB2-BD59-A6C34878D82A}">
                    <a16:rowId xmlns:a16="http://schemas.microsoft.com/office/drawing/2014/main" val="10003"/>
                  </a:ext>
                </a:extLst>
              </a:tr>
            </a:tbl>
          </a:graphicData>
        </a:graphic>
      </p:graphicFrame>
      <p:sp>
        <p:nvSpPr>
          <p:cNvPr id="15" name="5-Point Star 14"/>
          <p:cNvSpPr/>
          <p:nvPr/>
        </p:nvSpPr>
        <p:spPr>
          <a:xfrm>
            <a:off x="6353175" y="2924175"/>
            <a:ext cx="76200" cy="76200"/>
          </a:xfrm>
          <a:prstGeom prst="star5">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3" name="Rectangle 12"/>
          <p:cNvSpPr/>
          <p:nvPr/>
        </p:nvSpPr>
        <p:spPr>
          <a:xfrm>
            <a:off x="3048000" y="3171825"/>
            <a:ext cx="6096000"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2" name="Action Button: Go to Beginning 11">
            <a:hlinkClick r:id="rId3" action="ppaction://hlinksldjump" highlightClick="1"/>
            <a:extLst>
              <a:ext uri="{FF2B5EF4-FFF2-40B4-BE49-F238E27FC236}">
                <a16:creationId xmlns:a16="http://schemas.microsoft.com/office/drawing/2014/main" id="{EE5FBF29-1DD6-7E6E-1F92-B31B672AC7B7}"/>
              </a:ext>
            </a:extLst>
          </p:cNvPr>
          <p:cNvSpPr/>
          <p:nvPr/>
        </p:nvSpPr>
        <p:spPr>
          <a:xfrm>
            <a:off x="10752667" y="1473200"/>
            <a:ext cx="1236133" cy="676275"/>
          </a:xfrm>
          <a:prstGeom prst="actionButtonBeginning">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C6CA36B-4B8B-5F3F-27C1-F9D9AE10A1E7}"/>
              </a:ext>
            </a:extLst>
          </p:cNvPr>
          <p:cNvSpPr>
            <a:spLocks noGrp="1"/>
          </p:cNvSpPr>
          <p:nvPr>
            <p:ph type="ftr" sz="quarter" idx="16"/>
          </p:nvPr>
        </p:nvSpPr>
        <p:spPr>
          <a:xfrm>
            <a:off x="85293" y="6583702"/>
            <a:ext cx="10072498" cy="274298"/>
          </a:xfrm>
        </p:spPr>
        <p:txBody>
          <a:bodyPr/>
          <a:lstStyle/>
          <a:p>
            <a:r>
              <a:rPr lang="en-US"/>
              <a:t>© 2023 Collins Aerospace  |  Collins Aerospace proprietary.  |  This document contains no export controlled technical data.</a:t>
            </a:r>
            <a:endParaRPr lang="en-US" dirty="0"/>
          </a:p>
        </p:txBody>
      </p:sp>
      <p:sp>
        <p:nvSpPr>
          <p:cNvPr id="21505" name="Rectangle 2"/>
          <p:cNvSpPr>
            <a:spLocks noGrp="1" noChangeArrowheads="1"/>
          </p:cNvSpPr>
          <p:nvPr>
            <p:ph type="title"/>
          </p:nvPr>
        </p:nvSpPr>
        <p:spPr>
          <a:xfrm>
            <a:off x="694944" y="514473"/>
            <a:ext cx="10811256" cy="676653"/>
          </a:xfrm>
        </p:spPr>
        <p:txBody>
          <a:bodyPr/>
          <a:lstStyle/>
          <a:p>
            <a:r>
              <a:rPr lang="en-US" dirty="0"/>
              <a:t>Process Overview</a:t>
            </a:r>
          </a:p>
        </p:txBody>
      </p:sp>
      <p:sp>
        <p:nvSpPr>
          <p:cNvPr id="37" name="Rectangle 36"/>
          <p:cNvSpPr/>
          <p:nvPr/>
        </p:nvSpPr>
        <p:spPr>
          <a:xfrm>
            <a:off x="1589089" y="3475500"/>
            <a:ext cx="4249737" cy="108057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9" name="Rectangle 38"/>
          <p:cNvSpPr/>
          <p:nvPr/>
        </p:nvSpPr>
        <p:spPr>
          <a:xfrm>
            <a:off x="5838825" y="2333625"/>
            <a:ext cx="4744508" cy="1143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40" name="Group 39"/>
          <p:cNvGrpSpPr/>
          <p:nvPr/>
        </p:nvGrpSpPr>
        <p:grpSpPr>
          <a:xfrm>
            <a:off x="1608561" y="2342422"/>
            <a:ext cx="8954665" cy="3296378"/>
            <a:chOff x="113135" y="1885222"/>
            <a:chExt cx="8954665" cy="3296378"/>
          </a:xfrm>
        </p:grpSpPr>
        <p:sp>
          <p:nvSpPr>
            <p:cNvPr id="42" name="Rectangle 41"/>
            <p:cNvSpPr/>
            <p:nvPr/>
          </p:nvSpPr>
          <p:spPr>
            <a:xfrm>
              <a:off x="113135" y="3188634"/>
              <a:ext cx="1143000" cy="83820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800" b="1" dirty="0">
                  <a:solidFill>
                    <a:schemeClr val="tx1"/>
                  </a:solidFill>
                </a:rPr>
                <a:t>Engineering proposes  key characteristics on engineering definition form to PSRB/PCRB</a:t>
              </a:r>
            </a:p>
          </p:txBody>
        </p:sp>
        <p:sp>
          <p:nvSpPr>
            <p:cNvPr id="43" name="Rectangle 42"/>
            <p:cNvSpPr/>
            <p:nvPr/>
          </p:nvSpPr>
          <p:spPr>
            <a:xfrm>
              <a:off x="1408535" y="3264834"/>
              <a:ext cx="685800" cy="68580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800" b="1" dirty="0">
                  <a:solidFill>
                    <a:schemeClr val="tx1"/>
                  </a:solidFill>
                </a:rPr>
                <a:t>PSRB / PCRB approves request</a:t>
              </a:r>
            </a:p>
          </p:txBody>
        </p:sp>
        <p:sp>
          <p:nvSpPr>
            <p:cNvPr id="44" name="Rectangle 43"/>
            <p:cNvSpPr/>
            <p:nvPr/>
          </p:nvSpPr>
          <p:spPr>
            <a:xfrm>
              <a:off x="2246735" y="3265712"/>
              <a:ext cx="914400" cy="665872"/>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800" b="1" dirty="0">
                  <a:solidFill>
                    <a:schemeClr val="tx1"/>
                  </a:solidFill>
                </a:rPr>
                <a:t>Drawing released with approved key characteristics</a:t>
              </a:r>
            </a:p>
          </p:txBody>
        </p:sp>
        <p:sp>
          <p:nvSpPr>
            <p:cNvPr id="45" name="Rectangle 44"/>
            <p:cNvSpPr/>
            <p:nvPr/>
          </p:nvSpPr>
          <p:spPr>
            <a:xfrm>
              <a:off x="3342835" y="3265712"/>
              <a:ext cx="914400" cy="675836"/>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800" b="1" dirty="0">
                  <a:solidFill>
                    <a:schemeClr val="tx1"/>
                  </a:solidFill>
                </a:rPr>
                <a:t>System admin uploads key characteristics into COPS</a:t>
              </a:r>
            </a:p>
          </p:txBody>
        </p:sp>
        <p:sp>
          <p:nvSpPr>
            <p:cNvPr id="46" name="Rectangle 45"/>
            <p:cNvSpPr/>
            <p:nvPr/>
          </p:nvSpPr>
          <p:spPr>
            <a:xfrm>
              <a:off x="5865815" y="4340450"/>
              <a:ext cx="992185" cy="830262"/>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800" b="1" dirty="0">
                  <a:solidFill>
                    <a:schemeClr val="tx1"/>
                  </a:solidFill>
                </a:rPr>
                <a:t>Producer submits frozen process documentation for FPRB / PCRB approval</a:t>
              </a:r>
            </a:p>
          </p:txBody>
        </p:sp>
        <p:sp>
          <p:nvSpPr>
            <p:cNvPr id="47" name="Rectangle 46"/>
            <p:cNvSpPr/>
            <p:nvPr/>
          </p:nvSpPr>
          <p:spPr>
            <a:xfrm>
              <a:off x="5553448" y="2022025"/>
              <a:ext cx="1128712" cy="949775"/>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800" b="1" dirty="0">
                  <a:solidFill>
                    <a:schemeClr val="tx1"/>
                  </a:solidFill>
                </a:rPr>
                <a:t>Producer submits self-defined features with corresponding evidence for PSRB/Engineering approval</a:t>
              </a:r>
            </a:p>
          </p:txBody>
        </p:sp>
        <p:sp>
          <p:nvSpPr>
            <p:cNvPr id="48" name="Rectangle 47"/>
            <p:cNvSpPr/>
            <p:nvPr/>
          </p:nvSpPr>
          <p:spPr>
            <a:xfrm>
              <a:off x="5568103" y="3265712"/>
              <a:ext cx="1066800" cy="68580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800" b="1" dirty="0">
                  <a:solidFill>
                    <a:schemeClr val="tx1"/>
                  </a:solidFill>
                </a:rPr>
                <a:t>Producer inputs Control plan and SPC data into COPS</a:t>
              </a:r>
            </a:p>
          </p:txBody>
        </p:sp>
        <p:sp>
          <p:nvSpPr>
            <p:cNvPr id="50" name="Rectangle 49"/>
            <p:cNvSpPr/>
            <p:nvPr/>
          </p:nvSpPr>
          <p:spPr>
            <a:xfrm>
              <a:off x="6826352" y="2157232"/>
              <a:ext cx="1143000" cy="68580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800" b="1" dirty="0">
                  <a:solidFill>
                    <a:schemeClr val="tx1"/>
                  </a:solidFill>
                </a:rPr>
                <a:t>PSRB / Engineering approves producer-selected characteristics / processes</a:t>
              </a:r>
            </a:p>
          </p:txBody>
        </p:sp>
        <p:sp>
          <p:nvSpPr>
            <p:cNvPr id="51" name="Rectangle 50"/>
            <p:cNvSpPr/>
            <p:nvPr/>
          </p:nvSpPr>
          <p:spPr>
            <a:xfrm>
              <a:off x="8101013" y="2001309"/>
              <a:ext cx="966787" cy="1008271"/>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800" b="1" dirty="0">
                  <a:solidFill>
                    <a:schemeClr val="tx1"/>
                  </a:solidFill>
                </a:rPr>
                <a:t>Producer controls self-defined characteristics / processes  within their own system per HSC16199</a:t>
              </a:r>
            </a:p>
          </p:txBody>
        </p:sp>
        <p:sp>
          <p:nvSpPr>
            <p:cNvPr id="52" name="Rectangle 51"/>
            <p:cNvSpPr/>
            <p:nvPr/>
          </p:nvSpPr>
          <p:spPr>
            <a:xfrm>
              <a:off x="6780730" y="3189512"/>
              <a:ext cx="1143000" cy="83820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800" b="1" dirty="0">
                  <a:solidFill>
                    <a:schemeClr val="tx1"/>
                  </a:solidFill>
                </a:rPr>
                <a:t>Producer reduces process variation until process capability requirements met</a:t>
              </a:r>
            </a:p>
          </p:txBody>
        </p:sp>
        <p:sp>
          <p:nvSpPr>
            <p:cNvPr id="53" name="Rectangle 52"/>
            <p:cNvSpPr/>
            <p:nvPr/>
          </p:nvSpPr>
          <p:spPr>
            <a:xfrm>
              <a:off x="8077200" y="3265712"/>
              <a:ext cx="990600" cy="68580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800" b="1" dirty="0">
                  <a:solidFill>
                    <a:schemeClr val="tx1"/>
                  </a:solidFill>
                </a:rPr>
                <a:t>DQR validates ProCert adherence in eSILK</a:t>
              </a:r>
            </a:p>
          </p:txBody>
        </p:sp>
        <p:sp>
          <p:nvSpPr>
            <p:cNvPr id="54" name="Rectangle 53"/>
            <p:cNvSpPr/>
            <p:nvPr/>
          </p:nvSpPr>
          <p:spPr>
            <a:xfrm>
              <a:off x="7010400" y="4332512"/>
              <a:ext cx="916487" cy="83820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800" b="1" dirty="0">
                  <a:solidFill>
                    <a:schemeClr val="tx1"/>
                  </a:solidFill>
                </a:rPr>
                <a:t>FPRB / PCRB approves producer frozen process documentation</a:t>
              </a:r>
            </a:p>
          </p:txBody>
        </p:sp>
        <p:sp>
          <p:nvSpPr>
            <p:cNvPr id="55" name="Rectangle 54"/>
            <p:cNvSpPr/>
            <p:nvPr/>
          </p:nvSpPr>
          <p:spPr>
            <a:xfrm>
              <a:off x="8101013" y="4332512"/>
              <a:ext cx="966787" cy="83820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800" b="1" dirty="0">
                  <a:solidFill>
                    <a:schemeClr val="tx1"/>
                  </a:solidFill>
                </a:rPr>
                <a:t>DQR validates Frozen Operation adherence in eSILK</a:t>
              </a:r>
            </a:p>
          </p:txBody>
        </p:sp>
        <p:cxnSp>
          <p:nvCxnSpPr>
            <p:cNvPr id="57" name="Straight Arrow Connector 56"/>
            <p:cNvCxnSpPr>
              <a:stCxn id="42" idx="3"/>
              <a:endCxn id="43" idx="1"/>
            </p:cNvCxnSpPr>
            <p:nvPr/>
          </p:nvCxnSpPr>
          <p:spPr>
            <a:xfrm>
              <a:off x="1256135" y="3607734"/>
              <a:ext cx="15240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stCxn id="48" idx="3"/>
              <a:endCxn id="52" idx="1"/>
            </p:cNvCxnSpPr>
            <p:nvPr/>
          </p:nvCxnSpPr>
          <p:spPr>
            <a:xfrm>
              <a:off x="6634903" y="3608612"/>
              <a:ext cx="145827"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stCxn id="54" idx="3"/>
              <a:endCxn id="55" idx="1"/>
            </p:cNvCxnSpPr>
            <p:nvPr/>
          </p:nvCxnSpPr>
          <p:spPr>
            <a:xfrm>
              <a:off x="7926887" y="4751612"/>
              <a:ext cx="174126"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a:stCxn id="46" idx="3"/>
              <a:endCxn id="54" idx="1"/>
            </p:cNvCxnSpPr>
            <p:nvPr/>
          </p:nvCxnSpPr>
          <p:spPr>
            <a:xfrm flipV="1">
              <a:off x="6858000" y="4751612"/>
              <a:ext cx="152400" cy="396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a:stCxn id="44" idx="3"/>
              <a:endCxn id="45" idx="1"/>
            </p:cNvCxnSpPr>
            <p:nvPr/>
          </p:nvCxnSpPr>
          <p:spPr>
            <a:xfrm>
              <a:off x="3161135" y="3598648"/>
              <a:ext cx="181700" cy="498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a:stCxn id="50" idx="3"/>
              <a:endCxn id="51" idx="1"/>
            </p:cNvCxnSpPr>
            <p:nvPr/>
          </p:nvCxnSpPr>
          <p:spPr>
            <a:xfrm>
              <a:off x="7969352" y="2500132"/>
              <a:ext cx="131661" cy="531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4343400" y="2494187"/>
              <a:ext cx="0" cy="2265045"/>
            </a:xfrm>
            <a:prstGeom prst="line">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a:stCxn id="79" idx="3"/>
              <a:endCxn id="46" idx="1"/>
            </p:cNvCxnSpPr>
            <p:nvPr/>
          </p:nvCxnSpPr>
          <p:spPr>
            <a:xfrm>
              <a:off x="5706836" y="4754336"/>
              <a:ext cx="158979" cy="124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a:stCxn id="75" idx="3"/>
              <a:endCxn id="47" idx="1"/>
            </p:cNvCxnSpPr>
            <p:nvPr/>
          </p:nvCxnSpPr>
          <p:spPr>
            <a:xfrm>
              <a:off x="5410200" y="2494187"/>
              <a:ext cx="143248" cy="272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6" name="TextBox 58"/>
            <p:cNvSpPr txBox="1">
              <a:spLocks noChangeArrowheads="1"/>
            </p:cNvSpPr>
            <p:nvPr/>
          </p:nvSpPr>
          <p:spPr bwMode="auto">
            <a:xfrm>
              <a:off x="4411345" y="1885222"/>
              <a:ext cx="1227455" cy="276999"/>
            </a:xfrm>
            <a:prstGeom prst="rect">
              <a:avLst/>
            </a:prstGeom>
            <a:noFill/>
            <a:ln w="9525">
              <a:noFill/>
              <a:miter lim="800000"/>
              <a:headEnd/>
              <a:tailEnd/>
            </a:ln>
          </p:spPr>
          <p:txBody>
            <a:bodyPr wrap="square">
              <a:spAutoFit/>
            </a:bodyPr>
            <a:lstStyle/>
            <a:p>
              <a:r>
                <a:rPr lang="en-US" sz="1200" dirty="0"/>
                <a:t>CTSC / CTQC</a:t>
              </a:r>
            </a:p>
          </p:txBody>
        </p:sp>
        <p:sp>
          <p:nvSpPr>
            <p:cNvPr id="67" name="TextBox 59"/>
            <p:cNvSpPr txBox="1">
              <a:spLocks noChangeArrowheads="1"/>
            </p:cNvSpPr>
            <p:nvPr/>
          </p:nvSpPr>
          <p:spPr bwMode="auto">
            <a:xfrm>
              <a:off x="4439920" y="2960912"/>
              <a:ext cx="1198880" cy="276999"/>
            </a:xfrm>
            <a:prstGeom prst="rect">
              <a:avLst/>
            </a:prstGeom>
            <a:noFill/>
            <a:ln w="9525">
              <a:noFill/>
              <a:miter lim="800000"/>
              <a:headEnd/>
              <a:tailEnd/>
            </a:ln>
          </p:spPr>
          <p:txBody>
            <a:bodyPr wrap="square">
              <a:spAutoFit/>
            </a:bodyPr>
            <a:lstStyle/>
            <a:p>
              <a:r>
                <a:rPr lang="en-US" sz="1200" dirty="0"/>
                <a:t>KPC1 / KPC2</a:t>
              </a:r>
            </a:p>
          </p:txBody>
        </p:sp>
        <p:sp>
          <p:nvSpPr>
            <p:cNvPr id="68" name="TextBox 60"/>
            <p:cNvSpPr txBox="1">
              <a:spLocks noChangeArrowheads="1"/>
            </p:cNvSpPr>
            <p:nvPr/>
          </p:nvSpPr>
          <p:spPr bwMode="auto">
            <a:xfrm>
              <a:off x="4439919" y="4065587"/>
              <a:ext cx="1128183" cy="276999"/>
            </a:xfrm>
            <a:prstGeom prst="rect">
              <a:avLst/>
            </a:prstGeom>
            <a:noFill/>
            <a:ln w="9525">
              <a:noFill/>
              <a:miter lim="800000"/>
              <a:headEnd/>
              <a:tailEnd/>
            </a:ln>
          </p:spPr>
          <p:txBody>
            <a:bodyPr wrap="square">
              <a:spAutoFit/>
            </a:bodyPr>
            <a:lstStyle/>
            <a:p>
              <a:r>
                <a:rPr lang="en-US" sz="1200" dirty="0"/>
                <a:t>FSC / CTQP</a:t>
              </a:r>
            </a:p>
          </p:txBody>
        </p:sp>
        <p:cxnSp>
          <p:nvCxnSpPr>
            <p:cNvPr id="70" name="Straight Arrow Connector 69"/>
            <p:cNvCxnSpPr>
              <a:stCxn id="43" idx="3"/>
              <a:endCxn id="44" idx="1"/>
            </p:cNvCxnSpPr>
            <p:nvPr/>
          </p:nvCxnSpPr>
          <p:spPr>
            <a:xfrm flipV="1">
              <a:off x="2094335" y="3598648"/>
              <a:ext cx="152400" cy="908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a:stCxn id="52" idx="3"/>
              <a:endCxn id="53" idx="1"/>
            </p:cNvCxnSpPr>
            <p:nvPr/>
          </p:nvCxnSpPr>
          <p:spPr>
            <a:xfrm>
              <a:off x="7923730" y="3608612"/>
              <a:ext cx="15347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a:stCxn id="47" idx="3"/>
              <a:endCxn id="50" idx="1"/>
            </p:cNvCxnSpPr>
            <p:nvPr/>
          </p:nvCxnSpPr>
          <p:spPr>
            <a:xfrm>
              <a:off x="6682160" y="2496913"/>
              <a:ext cx="144192" cy="321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a:stCxn id="45" idx="3"/>
              <a:endCxn id="77" idx="1"/>
            </p:cNvCxnSpPr>
            <p:nvPr/>
          </p:nvCxnSpPr>
          <p:spPr>
            <a:xfrm>
              <a:off x="4257235" y="3603630"/>
              <a:ext cx="228488" cy="454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5" name="Rectangle 74"/>
            <p:cNvSpPr/>
            <p:nvPr/>
          </p:nvSpPr>
          <p:spPr>
            <a:xfrm>
              <a:off x="4485723" y="2151287"/>
              <a:ext cx="924477" cy="68580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800" b="1" dirty="0">
                  <a:solidFill>
                    <a:schemeClr val="tx1"/>
                  </a:solidFill>
                </a:rPr>
                <a:t>Producer performs CTS / CTQ analysis and decomposition</a:t>
              </a:r>
            </a:p>
          </p:txBody>
        </p:sp>
        <p:cxnSp>
          <p:nvCxnSpPr>
            <p:cNvPr id="76" name="Straight Arrow Connector 75"/>
            <p:cNvCxnSpPr>
              <a:endCxn id="75" idx="1"/>
            </p:cNvCxnSpPr>
            <p:nvPr/>
          </p:nvCxnSpPr>
          <p:spPr>
            <a:xfrm>
              <a:off x="4347369" y="2494187"/>
              <a:ext cx="138354"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7" name="Rectangle 76"/>
            <p:cNvSpPr/>
            <p:nvPr/>
          </p:nvSpPr>
          <p:spPr>
            <a:xfrm>
              <a:off x="4485723" y="3214911"/>
              <a:ext cx="924477" cy="786523"/>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800" b="1" dirty="0">
                  <a:solidFill>
                    <a:schemeClr val="tx1"/>
                  </a:solidFill>
                </a:rPr>
                <a:t>Producer analyzes processes to identify KPIs</a:t>
              </a:r>
            </a:p>
          </p:txBody>
        </p:sp>
        <p:cxnSp>
          <p:nvCxnSpPr>
            <p:cNvPr id="78" name="Straight Arrow Connector 77"/>
            <p:cNvCxnSpPr>
              <a:stCxn id="77" idx="3"/>
              <a:endCxn id="48" idx="1"/>
            </p:cNvCxnSpPr>
            <p:nvPr/>
          </p:nvCxnSpPr>
          <p:spPr>
            <a:xfrm>
              <a:off x="5410200" y="3608173"/>
              <a:ext cx="157903" cy="43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9" name="Rectangle 78"/>
            <p:cNvSpPr/>
            <p:nvPr/>
          </p:nvSpPr>
          <p:spPr>
            <a:xfrm>
              <a:off x="4479555" y="4327072"/>
              <a:ext cx="1227281" cy="854528"/>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800" b="1" dirty="0">
                  <a:solidFill>
                    <a:schemeClr val="tx1"/>
                  </a:solidFill>
                </a:rPr>
                <a:t>Producer analyzes processes to identify KPIs and KPOs and validates using PFMEA / Control build</a:t>
              </a:r>
            </a:p>
          </p:txBody>
        </p:sp>
        <p:cxnSp>
          <p:nvCxnSpPr>
            <p:cNvPr id="81" name="Straight Arrow Connector 80"/>
            <p:cNvCxnSpPr>
              <a:endCxn id="79" idx="1"/>
            </p:cNvCxnSpPr>
            <p:nvPr/>
          </p:nvCxnSpPr>
          <p:spPr>
            <a:xfrm>
              <a:off x="4351338" y="4751612"/>
              <a:ext cx="128217" cy="272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3" name="Action Button: Go to Beginning 12">
            <a:hlinkClick r:id="rId2" action="ppaction://hlinksldjump" highlightClick="1"/>
            <a:extLst>
              <a:ext uri="{FF2B5EF4-FFF2-40B4-BE49-F238E27FC236}">
                <a16:creationId xmlns:a16="http://schemas.microsoft.com/office/drawing/2014/main" id="{499B5F53-AAAD-A392-ECF2-F2249AC878B0}"/>
              </a:ext>
            </a:extLst>
          </p:cNvPr>
          <p:cNvSpPr/>
          <p:nvPr/>
        </p:nvSpPr>
        <p:spPr>
          <a:xfrm>
            <a:off x="10752667" y="1473200"/>
            <a:ext cx="1236133" cy="676275"/>
          </a:xfrm>
          <a:prstGeom prst="actionButtonBeginning">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FE99F09-CF5A-C3CC-CF15-FB2684C59778}"/>
              </a:ext>
            </a:extLst>
          </p:cNvPr>
          <p:cNvSpPr>
            <a:spLocks noGrp="1"/>
          </p:cNvSpPr>
          <p:nvPr>
            <p:ph type="ftr" sz="quarter" idx="16"/>
          </p:nvPr>
        </p:nvSpPr>
        <p:spPr>
          <a:xfrm>
            <a:off x="85293" y="6583702"/>
            <a:ext cx="10072498" cy="274298"/>
          </a:xfrm>
        </p:spPr>
        <p:txBody>
          <a:bodyPr/>
          <a:lstStyle/>
          <a:p>
            <a:r>
              <a:rPr lang="en-US"/>
              <a:t>© 2023 Collins Aerospace  |  Collins Aerospace proprietary.  |  This document contains no export controlled technical data.</a:t>
            </a:r>
            <a:endParaRPr lang="en-US" dirty="0"/>
          </a:p>
        </p:txBody>
      </p:sp>
      <p:sp>
        <p:nvSpPr>
          <p:cNvPr id="22531" name="Rectangle 2"/>
          <p:cNvSpPr>
            <a:spLocks noGrp="1" noChangeArrowheads="1"/>
          </p:cNvSpPr>
          <p:nvPr>
            <p:ph type="title"/>
          </p:nvPr>
        </p:nvSpPr>
        <p:spPr>
          <a:xfrm>
            <a:off x="694944" y="514473"/>
            <a:ext cx="10811256" cy="676653"/>
          </a:xfrm>
        </p:spPr>
        <p:txBody>
          <a:bodyPr/>
          <a:lstStyle/>
          <a:p>
            <a:r>
              <a:rPr lang="en-US" dirty="0"/>
              <a:t>Supplier Responsibilities</a:t>
            </a:r>
          </a:p>
        </p:txBody>
      </p:sp>
      <p:sp>
        <p:nvSpPr>
          <p:cNvPr id="14" name="Rectangle 13"/>
          <p:cNvSpPr/>
          <p:nvPr/>
        </p:nvSpPr>
        <p:spPr>
          <a:xfrm>
            <a:off x="1790700" y="1417639"/>
            <a:ext cx="8610600" cy="6002337"/>
          </a:xfrm>
          <a:prstGeom prst="rect">
            <a:avLst/>
          </a:prstGeom>
        </p:spPr>
        <p:txBody>
          <a:bodyPr>
            <a:spAutoFit/>
          </a:bodyPr>
          <a:lstStyle/>
          <a:p>
            <a:pPr marL="285750" indent="-285750">
              <a:defRPr/>
            </a:pPr>
            <a:endParaRPr lang="en-US" sz="1600" b="1" dirty="0"/>
          </a:p>
          <a:p>
            <a:pPr marL="285750" indent="-285750">
              <a:defRPr/>
            </a:pPr>
            <a:r>
              <a:rPr lang="en-US" sz="1600" b="1" dirty="0"/>
              <a:t>	</a:t>
            </a:r>
          </a:p>
          <a:p>
            <a:pPr marL="285750" indent="-285750">
              <a:defRPr/>
            </a:pPr>
            <a:endParaRPr lang="en-US" sz="1600" b="1" dirty="0"/>
          </a:p>
          <a:p>
            <a:pPr marL="285750" indent="-285750">
              <a:defRPr/>
            </a:pPr>
            <a:endParaRPr lang="en-US" sz="1600" b="1" dirty="0"/>
          </a:p>
          <a:p>
            <a:pPr marL="285750" indent="-285750">
              <a:defRPr/>
            </a:pPr>
            <a:endParaRPr lang="en-US" sz="1600" b="1" dirty="0"/>
          </a:p>
          <a:p>
            <a:pPr marL="285750" indent="-285750">
              <a:defRPr/>
            </a:pPr>
            <a:endParaRPr lang="en-US" sz="1600" b="1" dirty="0"/>
          </a:p>
          <a:p>
            <a:pPr marL="285750" indent="-285750">
              <a:defRPr/>
            </a:pPr>
            <a:endParaRPr lang="en-US" sz="1600" b="1" dirty="0"/>
          </a:p>
          <a:p>
            <a:pPr marL="285750" indent="-285750">
              <a:defRPr/>
            </a:pPr>
            <a:endParaRPr lang="en-US" sz="1600" b="1" dirty="0"/>
          </a:p>
          <a:p>
            <a:pPr marL="285750" indent="-285750">
              <a:defRPr/>
            </a:pPr>
            <a:endParaRPr lang="en-US" sz="1600" b="1" dirty="0"/>
          </a:p>
          <a:p>
            <a:pPr marL="285750" indent="-285750">
              <a:defRPr/>
            </a:pPr>
            <a:endParaRPr lang="en-US" sz="1600" b="1" dirty="0"/>
          </a:p>
          <a:p>
            <a:pPr marL="285750" indent="-285750">
              <a:defRPr/>
            </a:pPr>
            <a:endParaRPr lang="en-US" sz="1600" b="1" dirty="0"/>
          </a:p>
          <a:p>
            <a:pPr marL="285750" indent="-285750">
              <a:defRPr/>
            </a:pPr>
            <a:endParaRPr lang="en-US" sz="1600" b="1" dirty="0"/>
          </a:p>
          <a:p>
            <a:pPr marL="285750" indent="-285750">
              <a:defRPr/>
            </a:pPr>
            <a:endParaRPr lang="en-US" sz="1600" b="1" dirty="0"/>
          </a:p>
          <a:p>
            <a:pPr marL="285750" indent="-285750">
              <a:defRPr/>
            </a:pPr>
            <a:endParaRPr lang="en-US" sz="1600" b="1" dirty="0"/>
          </a:p>
          <a:p>
            <a:pPr marL="285750" indent="-285750">
              <a:defRPr/>
            </a:pPr>
            <a:endParaRPr lang="en-US" sz="1600" b="1" dirty="0"/>
          </a:p>
          <a:p>
            <a:pPr marL="285750" indent="-285750">
              <a:defRPr/>
            </a:pPr>
            <a:endParaRPr lang="en-US" sz="1600" b="1" dirty="0"/>
          </a:p>
          <a:p>
            <a:pPr marL="285750" indent="-285750">
              <a:defRPr/>
            </a:pPr>
            <a:endParaRPr lang="en-US" sz="1600" b="1" dirty="0"/>
          </a:p>
          <a:p>
            <a:pPr marL="285750" indent="-285750">
              <a:defRPr/>
            </a:pPr>
            <a:endParaRPr lang="en-US" sz="1600" b="1" dirty="0"/>
          </a:p>
          <a:p>
            <a:pPr marL="285750" indent="-285750">
              <a:defRPr/>
            </a:pPr>
            <a:endParaRPr lang="en-US" sz="1600" b="1" dirty="0"/>
          </a:p>
          <a:p>
            <a:pPr marL="285750" indent="-285750">
              <a:defRPr/>
            </a:pPr>
            <a:endParaRPr lang="en-US" sz="1600" b="1" dirty="0"/>
          </a:p>
          <a:p>
            <a:pPr marL="285750" indent="-285750">
              <a:defRPr/>
            </a:pPr>
            <a:endParaRPr lang="en-US" sz="1600" b="1" dirty="0"/>
          </a:p>
          <a:p>
            <a:pPr>
              <a:defRPr/>
            </a:pPr>
            <a:r>
              <a:rPr lang="en-US" sz="1600" b="1" dirty="0"/>
              <a:t>  </a:t>
            </a:r>
          </a:p>
          <a:p>
            <a:pPr>
              <a:defRPr/>
            </a:pPr>
            <a:endParaRPr lang="en-US" sz="1600" b="1" dirty="0"/>
          </a:p>
          <a:p>
            <a:pPr>
              <a:defRPr/>
            </a:pPr>
            <a:r>
              <a:rPr lang="en-US" sz="1600" b="1" dirty="0"/>
              <a:t> </a:t>
            </a:r>
            <a:endParaRPr lang="en-US" sz="1600" dirty="0"/>
          </a:p>
        </p:txBody>
      </p:sp>
      <p:sp>
        <p:nvSpPr>
          <p:cNvPr id="22534" name="TextBox 11"/>
          <p:cNvSpPr txBox="1">
            <a:spLocks noChangeArrowheads="1"/>
          </p:cNvSpPr>
          <p:nvPr/>
        </p:nvSpPr>
        <p:spPr bwMode="auto">
          <a:xfrm>
            <a:off x="1676400" y="1447801"/>
            <a:ext cx="8839200" cy="4247317"/>
          </a:xfrm>
          <a:prstGeom prst="rect">
            <a:avLst/>
          </a:prstGeom>
          <a:noFill/>
          <a:ln w="12700">
            <a:noFill/>
            <a:miter lim="800000"/>
            <a:headEnd/>
            <a:tailEnd/>
          </a:ln>
        </p:spPr>
        <p:txBody>
          <a:bodyPr>
            <a:spAutoFit/>
          </a:bodyPr>
          <a:lstStyle/>
          <a:p>
            <a:pPr lvl="1"/>
            <a:r>
              <a:rPr lang="en-US" dirty="0"/>
              <a:t>Suppliers with characteristics that require supplier defined characteristics and processes (CTSCs &amp; CTQCs) need to do the following:</a:t>
            </a:r>
          </a:p>
          <a:p>
            <a:pPr marL="742950" lvl="1" indent="-285750">
              <a:buFont typeface="Arial" charset="0"/>
              <a:buChar char="•"/>
            </a:pPr>
            <a:r>
              <a:rPr lang="en-US" dirty="0"/>
              <a:t>Self-select lower level process characteristics and variation management characteristics that impact the Collins defined CTSC/CTQC per Appendix B3.0 of HSC16199. A (FMEA) may be conducted on CTQ parts to determine critical process risks and methods to control them, identifying lower level keys.</a:t>
            </a:r>
          </a:p>
          <a:p>
            <a:pPr marL="742950" lvl="1" indent="-285750">
              <a:buFont typeface="Arial" charset="0"/>
              <a:buChar char="•"/>
            </a:pPr>
            <a:r>
              <a:rPr lang="en-US" dirty="0"/>
              <a:t>The supplier’s defined characteristics must be documented and submitted to Collins for approval in the COPS database using the HSF5138 form, available on the supplier portal.</a:t>
            </a:r>
          </a:p>
          <a:p>
            <a:pPr marL="742950" lvl="1" indent="-285750">
              <a:buFont typeface="Arial" charset="0"/>
              <a:buChar char="•"/>
            </a:pPr>
            <a:r>
              <a:rPr lang="en-US" dirty="0"/>
              <a:t>Once approved, the supplier shall document the self-selected characteristics on supplier’s product definition documents (drawings and specifications) in accordance with supplier’s internal systems and procedures. Suppliers are not required to populate the COPS data base with their Control Plans, Gage Studies and SPC Control Charts for their self-selected key but must maintain these records and are subject to audit and review by Collins Per HSC16199.</a:t>
            </a:r>
          </a:p>
        </p:txBody>
      </p:sp>
      <p:sp>
        <p:nvSpPr>
          <p:cNvPr id="13" name="Action Button: Go to Beginning 12">
            <a:hlinkClick r:id="rId3" action="ppaction://hlinksldjump" highlightClick="1"/>
            <a:extLst>
              <a:ext uri="{FF2B5EF4-FFF2-40B4-BE49-F238E27FC236}">
                <a16:creationId xmlns:a16="http://schemas.microsoft.com/office/drawing/2014/main" id="{9CA0B835-4FBA-6071-AF5E-09126CD7F0B1}"/>
              </a:ext>
            </a:extLst>
          </p:cNvPr>
          <p:cNvSpPr/>
          <p:nvPr/>
        </p:nvSpPr>
        <p:spPr>
          <a:xfrm>
            <a:off x="10752667" y="1473200"/>
            <a:ext cx="1236133" cy="676275"/>
          </a:xfrm>
          <a:prstGeom prst="actionButtonBeginning">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B61BAE2-3648-5BAB-F863-E0C7DD986F92}"/>
              </a:ext>
            </a:extLst>
          </p:cNvPr>
          <p:cNvSpPr>
            <a:spLocks noGrp="1"/>
          </p:cNvSpPr>
          <p:nvPr>
            <p:ph type="ftr" sz="quarter" idx="16"/>
          </p:nvPr>
        </p:nvSpPr>
        <p:spPr>
          <a:xfrm>
            <a:off x="85293" y="6583702"/>
            <a:ext cx="10072498" cy="274298"/>
          </a:xfrm>
        </p:spPr>
        <p:txBody>
          <a:bodyPr/>
          <a:lstStyle/>
          <a:p>
            <a:r>
              <a:rPr lang="en-US"/>
              <a:t>© 2023 Collins Aerospace  |  Collins Aerospace proprietary.  |  This document contains no export controlled technical data.</a:t>
            </a:r>
            <a:endParaRPr lang="en-US" dirty="0"/>
          </a:p>
        </p:txBody>
      </p:sp>
      <p:sp>
        <p:nvSpPr>
          <p:cNvPr id="22531" name="Rectangle 2"/>
          <p:cNvSpPr>
            <a:spLocks noGrp="1" noChangeArrowheads="1"/>
          </p:cNvSpPr>
          <p:nvPr>
            <p:ph type="title"/>
          </p:nvPr>
        </p:nvSpPr>
        <p:spPr>
          <a:xfrm>
            <a:off x="694944" y="514473"/>
            <a:ext cx="10811256" cy="676653"/>
          </a:xfrm>
        </p:spPr>
        <p:txBody>
          <a:bodyPr/>
          <a:lstStyle/>
          <a:p>
            <a:r>
              <a:rPr lang="en-US" dirty="0"/>
              <a:t>Supplier Responsibilities</a:t>
            </a:r>
          </a:p>
        </p:txBody>
      </p:sp>
      <p:sp>
        <p:nvSpPr>
          <p:cNvPr id="14" name="Rectangle 13"/>
          <p:cNvSpPr/>
          <p:nvPr/>
        </p:nvSpPr>
        <p:spPr>
          <a:xfrm>
            <a:off x="1790700" y="1417639"/>
            <a:ext cx="8610600" cy="6002337"/>
          </a:xfrm>
          <a:prstGeom prst="rect">
            <a:avLst/>
          </a:prstGeom>
        </p:spPr>
        <p:txBody>
          <a:bodyPr>
            <a:spAutoFit/>
          </a:bodyPr>
          <a:lstStyle/>
          <a:p>
            <a:pPr marL="285750" indent="-285750">
              <a:defRPr/>
            </a:pPr>
            <a:endParaRPr lang="en-US" sz="1600" b="1" dirty="0"/>
          </a:p>
          <a:p>
            <a:pPr marL="285750" indent="-285750">
              <a:defRPr/>
            </a:pPr>
            <a:r>
              <a:rPr lang="en-US" sz="1600" b="1" dirty="0"/>
              <a:t>	</a:t>
            </a:r>
          </a:p>
          <a:p>
            <a:pPr marL="285750" indent="-285750">
              <a:defRPr/>
            </a:pPr>
            <a:endParaRPr lang="en-US" sz="1600" b="1" dirty="0"/>
          </a:p>
          <a:p>
            <a:pPr marL="285750" indent="-285750">
              <a:defRPr/>
            </a:pPr>
            <a:endParaRPr lang="en-US" sz="1600" b="1" dirty="0"/>
          </a:p>
          <a:p>
            <a:pPr marL="285750" indent="-285750">
              <a:defRPr/>
            </a:pPr>
            <a:endParaRPr lang="en-US" sz="1600" b="1" dirty="0"/>
          </a:p>
          <a:p>
            <a:pPr marL="285750" indent="-285750">
              <a:defRPr/>
            </a:pPr>
            <a:endParaRPr lang="en-US" sz="1600" b="1" dirty="0"/>
          </a:p>
          <a:p>
            <a:pPr marL="285750" indent="-285750">
              <a:defRPr/>
            </a:pPr>
            <a:endParaRPr lang="en-US" sz="1600" b="1" dirty="0"/>
          </a:p>
          <a:p>
            <a:pPr marL="285750" indent="-285750">
              <a:defRPr/>
            </a:pPr>
            <a:endParaRPr lang="en-US" sz="1600" b="1" dirty="0"/>
          </a:p>
          <a:p>
            <a:pPr marL="285750" indent="-285750">
              <a:defRPr/>
            </a:pPr>
            <a:endParaRPr lang="en-US" sz="1600" b="1" dirty="0"/>
          </a:p>
          <a:p>
            <a:pPr marL="285750" indent="-285750">
              <a:defRPr/>
            </a:pPr>
            <a:endParaRPr lang="en-US" sz="1600" b="1" dirty="0"/>
          </a:p>
          <a:p>
            <a:pPr marL="285750" indent="-285750">
              <a:defRPr/>
            </a:pPr>
            <a:endParaRPr lang="en-US" sz="1600" b="1" dirty="0"/>
          </a:p>
          <a:p>
            <a:pPr marL="285750" indent="-285750">
              <a:defRPr/>
            </a:pPr>
            <a:endParaRPr lang="en-US" sz="1600" b="1" dirty="0"/>
          </a:p>
          <a:p>
            <a:pPr marL="285750" indent="-285750">
              <a:defRPr/>
            </a:pPr>
            <a:endParaRPr lang="en-US" sz="1600" b="1" dirty="0"/>
          </a:p>
          <a:p>
            <a:pPr marL="285750" indent="-285750">
              <a:defRPr/>
            </a:pPr>
            <a:endParaRPr lang="en-US" sz="1600" b="1" dirty="0"/>
          </a:p>
          <a:p>
            <a:pPr marL="285750" indent="-285750">
              <a:defRPr/>
            </a:pPr>
            <a:endParaRPr lang="en-US" sz="1600" b="1" dirty="0"/>
          </a:p>
          <a:p>
            <a:pPr marL="285750" indent="-285750">
              <a:defRPr/>
            </a:pPr>
            <a:endParaRPr lang="en-US" sz="1600" b="1" dirty="0"/>
          </a:p>
          <a:p>
            <a:pPr marL="285750" indent="-285750">
              <a:defRPr/>
            </a:pPr>
            <a:endParaRPr lang="en-US" sz="1600" b="1" dirty="0"/>
          </a:p>
          <a:p>
            <a:pPr marL="285750" indent="-285750">
              <a:defRPr/>
            </a:pPr>
            <a:endParaRPr lang="en-US" sz="1600" b="1" dirty="0"/>
          </a:p>
          <a:p>
            <a:pPr marL="285750" indent="-285750">
              <a:defRPr/>
            </a:pPr>
            <a:endParaRPr lang="en-US" sz="1600" b="1" dirty="0"/>
          </a:p>
          <a:p>
            <a:pPr marL="285750" indent="-285750">
              <a:defRPr/>
            </a:pPr>
            <a:endParaRPr lang="en-US" sz="1600" b="1" dirty="0"/>
          </a:p>
          <a:p>
            <a:pPr marL="285750" indent="-285750">
              <a:defRPr/>
            </a:pPr>
            <a:endParaRPr lang="en-US" sz="1600" b="1" dirty="0"/>
          </a:p>
          <a:p>
            <a:pPr>
              <a:defRPr/>
            </a:pPr>
            <a:r>
              <a:rPr lang="en-US" sz="1600" b="1" dirty="0"/>
              <a:t>  </a:t>
            </a:r>
          </a:p>
          <a:p>
            <a:pPr>
              <a:defRPr/>
            </a:pPr>
            <a:endParaRPr lang="en-US" sz="1600" b="1" dirty="0"/>
          </a:p>
          <a:p>
            <a:pPr>
              <a:defRPr/>
            </a:pPr>
            <a:r>
              <a:rPr lang="en-US" sz="1600" b="1" dirty="0"/>
              <a:t> </a:t>
            </a:r>
            <a:endParaRPr lang="en-US" sz="1600" dirty="0"/>
          </a:p>
        </p:txBody>
      </p:sp>
      <p:sp>
        <p:nvSpPr>
          <p:cNvPr id="22534" name="TextBox 11"/>
          <p:cNvSpPr txBox="1">
            <a:spLocks noChangeArrowheads="1"/>
          </p:cNvSpPr>
          <p:nvPr/>
        </p:nvSpPr>
        <p:spPr bwMode="auto">
          <a:xfrm>
            <a:off x="1676400" y="1447801"/>
            <a:ext cx="8839200" cy="1846659"/>
          </a:xfrm>
          <a:prstGeom prst="rect">
            <a:avLst/>
          </a:prstGeom>
          <a:noFill/>
          <a:ln w="12700">
            <a:noFill/>
            <a:miter lim="800000"/>
            <a:headEnd/>
            <a:tailEnd/>
          </a:ln>
        </p:spPr>
        <p:txBody>
          <a:bodyPr>
            <a:spAutoFit/>
          </a:bodyPr>
          <a:lstStyle/>
          <a:p>
            <a:pPr lvl="1"/>
            <a:endParaRPr lang="en-US" sz="1600" dirty="0"/>
          </a:p>
          <a:p>
            <a:pPr marL="742950" lvl="1" indent="-285750">
              <a:buFont typeface="Arial" panose="020B0604020202020204" pitchFamily="34" charset="0"/>
              <a:buChar char="•"/>
            </a:pPr>
            <a:r>
              <a:rPr lang="en-US" sz="2000" dirty="0"/>
              <a:t>The supplier shall manufacture parts in accordance with the supplier’s internal systems and procedures using processes and variation management techniques (HSC16199 and HSM17) as applicable on the self-selected features.</a:t>
            </a:r>
          </a:p>
          <a:p>
            <a:pPr lvl="1"/>
            <a:endParaRPr lang="en-US" dirty="0"/>
          </a:p>
        </p:txBody>
      </p:sp>
      <p:sp>
        <p:nvSpPr>
          <p:cNvPr id="2" name="TextBox 1"/>
          <p:cNvSpPr txBox="1"/>
          <p:nvPr/>
        </p:nvSpPr>
        <p:spPr>
          <a:xfrm>
            <a:off x="2432777" y="3343275"/>
            <a:ext cx="3958499" cy="369332"/>
          </a:xfrm>
          <a:prstGeom prst="rect">
            <a:avLst/>
          </a:prstGeom>
          <a:noFill/>
        </p:spPr>
        <p:txBody>
          <a:bodyPr wrap="square" rtlCol="0">
            <a:spAutoFit/>
          </a:bodyPr>
          <a:lstStyle/>
          <a:p>
            <a:r>
              <a:rPr lang="en-US" dirty="0"/>
              <a:t>Flow chart from HSC16199 sec B1.2</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9364" y="3800476"/>
            <a:ext cx="7153275" cy="115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9364" y="5172076"/>
            <a:ext cx="7153275" cy="115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Action Button: Go to Beginning 14">
            <a:hlinkClick r:id="rId5" action="ppaction://hlinksldjump" highlightClick="1"/>
            <a:extLst>
              <a:ext uri="{FF2B5EF4-FFF2-40B4-BE49-F238E27FC236}">
                <a16:creationId xmlns:a16="http://schemas.microsoft.com/office/drawing/2014/main" id="{C0CE3092-2F8B-46DC-64F0-28F7269E5476}"/>
              </a:ext>
            </a:extLst>
          </p:cNvPr>
          <p:cNvSpPr/>
          <p:nvPr/>
        </p:nvSpPr>
        <p:spPr>
          <a:xfrm>
            <a:off x="10752667" y="1473200"/>
            <a:ext cx="1236133" cy="676275"/>
          </a:xfrm>
          <a:prstGeom prst="actionButtonBeginning">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846516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3707" y="2419928"/>
            <a:ext cx="4073931" cy="294628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Footer Placeholder 1">
            <a:extLst>
              <a:ext uri="{FF2B5EF4-FFF2-40B4-BE49-F238E27FC236}">
                <a16:creationId xmlns:a16="http://schemas.microsoft.com/office/drawing/2014/main" id="{8349385B-0B64-FCF9-89B0-43D09F0A2779}"/>
              </a:ext>
            </a:extLst>
          </p:cNvPr>
          <p:cNvSpPr>
            <a:spLocks noGrp="1"/>
          </p:cNvSpPr>
          <p:nvPr>
            <p:ph type="ftr" sz="quarter" idx="16"/>
          </p:nvPr>
        </p:nvSpPr>
        <p:spPr>
          <a:xfrm>
            <a:off x="85293" y="6583702"/>
            <a:ext cx="10072498" cy="274298"/>
          </a:xfrm>
        </p:spPr>
        <p:txBody>
          <a:bodyPr/>
          <a:lstStyle/>
          <a:p>
            <a:r>
              <a:rPr lang="en-US"/>
              <a:t>© 2023 Collins Aerospace  |  Collins Aerospace proprietary.  |  This document contains no export controlled technical data.</a:t>
            </a:r>
            <a:endParaRPr lang="en-US" dirty="0"/>
          </a:p>
        </p:txBody>
      </p:sp>
      <p:sp>
        <p:nvSpPr>
          <p:cNvPr id="13317" name="Rectangle 2"/>
          <p:cNvSpPr>
            <a:spLocks noGrp="1" noChangeArrowheads="1"/>
          </p:cNvSpPr>
          <p:nvPr>
            <p:ph type="title"/>
          </p:nvPr>
        </p:nvSpPr>
        <p:spPr>
          <a:xfrm>
            <a:off x="694944" y="514473"/>
            <a:ext cx="10811256" cy="676653"/>
          </a:xfrm>
        </p:spPr>
        <p:txBody>
          <a:bodyPr/>
          <a:lstStyle/>
          <a:p>
            <a:r>
              <a:rPr lang="en-US" dirty="0"/>
              <a:t>COPS Database Access</a:t>
            </a:r>
          </a:p>
        </p:txBody>
      </p:sp>
      <p:sp>
        <p:nvSpPr>
          <p:cNvPr id="15" name="TextBox 14"/>
          <p:cNvSpPr txBox="1"/>
          <p:nvPr/>
        </p:nvSpPr>
        <p:spPr>
          <a:xfrm>
            <a:off x="2700307" y="1636297"/>
            <a:ext cx="6213872" cy="646331"/>
          </a:xfrm>
          <a:prstGeom prst="rect">
            <a:avLst/>
          </a:prstGeom>
          <a:solidFill>
            <a:srgbClr val="63666A"/>
          </a:solidFill>
          <a:ln w="9525">
            <a:noFill/>
            <a:miter lim="800000"/>
            <a:headEnd/>
            <a:tailEnd/>
          </a:ln>
          <a:effectLst>
            <a:outerShdw blurRad="50800" dist="38100" dir="10800000" algn="r" rotWithShape="0">
              <a:prstClr val="black">
                <a:alpha val="40000"/>
              </a:prstClr>
            </a:outerShdw>
          </a:effectLst>
        </p:spPr>
        <p:txBody>
          <a:bodyPr wrap="square">
            <a:spAutoFit/>
          </a:bodyPr>
          <a:lstStyle>
            <a:defPPr>
              <a:defRPr lang="en-US"/>
            </a:defPPr>
            <a:lvl1pPr>
              <a:defRPr sz="1600"/>
            </a:lvl1pPr>
          </a:lstStyle>
          <a:p>
            <a:pPr algn="ctr" defTabSz="685800"/>
            <a:r>
              <a:rPr lang="en-US" sz="1200" b="1" dirty="0">
                <a:solidFill>
                  <a:schemeClr val="bg1"/>
                </a:solidFill>
                <a:latin typeface="Arial"/>
              </a:rPr>
              <a:t>For suppliers:</a:t>
            </a:r>
            <a:r>
              <a:rPr lang="en-US" sz="1200" dirty="0">
                <a:solidFill>
                  <a:schemeClr val="bg1"/>
                </a:solidFill>
                <a:latin typeface="Arial"/>
              </a:rPr>
              <a:t> To access COPS, logon to the UTC Aerospace Systems Supplier Portal:</a:t>
            </a:r>
          </a:p>
          <a:p>
            <a:pPr algn="ctr" defTabSz="685800"/>
            <a:r>
              <a:rPr lang="en-US" sz="1200" u="sng" dirty="0">
                <a:solidFill>
                  <a:schemeClr val="bg1"/>
                </a:solidFill>
                <a:latin typeface="Arial"/>
                <a:hlinkClick r:id="rId4">
                  <a:extLst>
                    <a:ext uri="{A12FA001-AC4F-418D-AE19-62706E023703}">
                      <ahyp:hlinkClr xmlns:ahyp="http://schemas.microsoft.com/office/drawing/2018/hyperlinkcolor" val="tx"/>
                    </a:ext>
                  </a:extLst>
                </a:hlinkClick>
              </a:rPr>
              <a:t>https://suppliers.utc.com/Pages/Home</a:t>
            </a:r>
            <a:endParaRPr lang="en-US" sz="1200" u="sng" dirty="0">
              <a:solidFill>
                <a:schemeClr val="bg1"/>
              </a:solidFill>
              <a:latin typeface="Arial"/>
            </a:endParaRPr>
          </a:p>
          <a:p>
            <a:pPr algn="ctr" defTabSz="685800"/>
            <a:r>
              <a:rPr lang="en-US" sz="1200" dirty="0">
                <a:solidFill>
                  <a:schemeClr val="bg1"/>
                </a:solidFill>
                <a:latin typeface="Arial"/>
              </a:rPr>
              <a:t>Click on the “</a:t>
            </a:r>
            <a:r>
              <a:rPr lang="en-US" sz="1200" b="1" dirty="0">
                <a:solidFill>
                  <a:schemeClr val="bg1"/>
                </a:solidFill>
                <a:latin typeface="Arial"/>
              </a:rPr>
              <a:t>Control of Process and Safety (COPS)</a:t>
            </a:r>
            <a:r>
              <a:rPr lang="en-US" sz="1200" dirty="0">
                <a:solidFill>
                  <a:schemeClr val="bg1"/>
                </a:solidFill>
                <a:latin typeface="Arial"/>
              </a:rPr>
              <a:t>” link</a:t>
            </a:r>
          </a:p>
        </p:txBody>
      </p:sp>
      <p:sp>
        <p:nvSpPr>
          <p:cNvPr id="14" name="Rectangle 13"/>
          <p:cNvSpPr/>
          <p:nvPr/>
        </p:nvSpPr>
        <p:spPr bwMode="auto">
          <a:xfrm>
            <a:off x="5082339" y="4465469"/>
            <a:ext cx="1085850" cy="17833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n-US" sz="1350">
              <a:solidFill>
                <a:srgbClr val="FFFFFF"/>
              </a:solidFill>
              <a:latin typeface="Arial"/>
            </a:endParaRPr>
          </a:p>
        </p:txBody>
      </p:sp>
      <p:cxnSp>
        <p:nvCxnSpPr>
          <p:cNvPr id="3" name="Elbow Connector 2"/>
          <p:cNvCxnSpPr>
            <a:stCxn id="15" idx="2"/>
            <a:endCxn id="14" idx="0"/>
          </p:cNvCxnSpPr>
          <p:nvPr/>
        </p:nvCxnSpPr>
        <p:spPr>
          <a:xfrm rot="5400000">
            <a:off x="4624835" y="3283059"/>
            <a:ext cx="2182841" cy="181979"/>
          </a:xfrm>
          <a:prstGeom prst="bentConnector3">
            <a:avLst>
              <a:gd name="adj1" fmla="val 50000"/>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350169" y="2407896"/>
            <a:ext cx="3186754" cy="3000821"/>
          </a:xfrm>
          <a:prstGeom prst="rect">
            <a:avLst/>
          </a:prstGeom>
          <a:noFill/>
        </p:spPr>
        <p:txBody>
          <a:bodyPr wrap="square" rtlCol="0">
            <a:spAutoFit/>
          </a:bodyPr>
          <a:lstStyle/>
          <a:p>
            <a:pPr defTabSz="685800"/>
            <a:r>
              <a:rPr lang="en-US" sz="1350" dirty="0">
                <a:solidFill>
                  <a:srgbClr val="000000"/>
                </a:solidFill>
                <a:latin typeface="Arial"/>
              </a:rPr>
              <a:t>For the link to be visible the user must first request access from their designated Supplier Portal Admin. </a:t>
            </a:r>
          </a:p>
          <a:p>
            <a:pPr defTabSz="685800"/>
            <a:endParaRPr lang="en-US" sz="1350" dirty="0">
              <a:solidFill>
                <a:srgbClr val="000000"/>
              </a:solidFill>
              <a:latin typeface="Arial"/>
            </a:endParaRPr>
          </a:p>
          <a:p>
            <a:pPr defTabSz="685800"/>
            <a:r>
              <a:rPr lang="en-US" sz="1350" dirty="0">
                <a:solidFill>
                  <a:srgbClr val="000000"/>
                </a:solidFill>
                <a:latin typeface="Arial"/>
              </a:rPr>
              <a:t>Once the supplier admin verifies the users citizenship they can request access for COPS under- </a:t>
            </a:r>
          </a:p>
          <a:p>
            <a:pPr defTabSz="685800"/>
            <a:r>
              <a:rPr lang="en-US" sz="1350" dirty="0">
                <a:solidFill>
                  <a:srgbClr val="000000"/>
                </a:solidFill>
                <a:latin typeface="Arial"/>
              </a:rPr>
              <a:t>manage users &gt; restricted access </a:t>
            </a:r>
          </a:p>
          <a:p>
            <a:pPr defTabSz="685800"/>
            <a:endParaRPr lang="en-US" sz="1350" dirty="0">
              <a:solidFill>
                <a:srgbClr val="000000"/>
              </a:solidFill>
              <a:latin typeface="Arial"/>
            </a:endParaRPr>
          </a:p>
          <a:p>
            <a:pPr defTabSz="685800"/>
            <a:r>
              <a:rPr lang="en-US" sz="1350" dirty="0">
                <a:solidFill>
                  <a:srgbClr val="000000"/>
                </a:solidFill>
                <a:latin typeface="Arial"/>
              </a:rPr>
              <a:t>The access request will go to the COPS administrator to disposition, for issues or questions contact </a:t>
            </a:r>
          </a:p>
          <a:p>
            <a:pPr defTabSz="685800"/>
            <a:r>
              <a:rPr lang="en-US" sz="1350" dirty="0">
                <a:solidFill>
                  <a:srgbClr val="000000"/>
                </a:solidFill>
                <a:latin typeface="Arial"/>
                <a:hlinkClick r:id="rId5"/>
              </a:rPr>
              <a:t>gpCollinscops@hs.utc.com</a:t>
            </a:r>
            <a:endParaRPr lang="en-US" sz="1350" dirty="0">
              <a:solidFill>
                <a:srgbClr val="000000"/>
              </a:solidFill>
              <a:latin typeface="Arial"/>
            </a:endParaRPr>
          </a:p>
          <a:p>
            <a:pPr defTabSz="685800"/>
            <a:endParaRPr lang="en-US" sz="1350" dirty="0">
              <a:solidFill>
                <a:srgbClr val="000000"/>
              </a:solidFill>
              <a:latin typeface="Arial"/>
            </a:endParaRPr>
          </a:p>
        </p:txBody>
      </p:sp>
      <p:sp>
        <p:nvSpPr>
          <p:cNvPr id="5" name="TextBox 4">
            <a:extLst>
              <a:ext uri="{FF2B5EF4-FFF2-40B4-BE49-F238E27FC236}">
                <a16:creationId xmlns:a16="http://schemas.microsoft.com/office/drawing/2014/main" id="{3C20465C-08EF-A702-4F31-29F3F4C68F33}"/>
              </a:ext>
            </a:extLst>
          </p:cNvPr>
          <p:cNvSpPr txBox="1"/>
          <p:nvPr/>
        </p:nvSpPr>
        <p:spPr>
          <a:xfrm>
            <a:off x="6426201" y="5366216"/>
            <a:ext cx="4518780" cy="479578"/>
          </a:xfrm>
          <a:prstGeom prst="rect">
            <a:avLst/>
          </a:prstGeom>
          <a:noFill/>
        </p:spPr>
        <p:txBody>
          <a:bodyPr wrap="square" rtlCol="0">
            <a:spAutoFit/>
          </a:bodyPr>
          <a:lstStyle/>
          <a:p>
            <a:pPr defTabSz="685800"/>
            <a:r>
              <a:rPr lang="en-US" sz="1200" dirty="0">
                <a:solidFill>
                  <a:srgbClr val="000000"/>
                </a:solidFill>
                <a:latin typeface="Arial"/>
              </a:rPr>
              <a:t>** See Appendix A for Instructions on      </a:t>
            </a:r>
          </a:p>
          <a:p>
            <a:pPr defTabSz="685800"/>
            <a:r>
              <a:rPr lang="en-US" sz="1200" dirty="0">
                <a:solidFill>
                  <a:srgbClr val="000000"/>
                </a:solidFill>
                <a:latin typeface="Arial"/>
              </a:rPr>
              <a:t>    launching COPS in Compatibility Mode </a:t>
            </a:r>
          </a:p>
        </p:txBody>
      </p:sp>
      <p:sp>
        <p:nvSpPr>
          <p:cNvPr id="18" name="Action Button: Go to Beginning 17">
            <a:hlinkClick r:id="rId6" action="ppaction://hlinksldjump" highlightClick="1"/>
            <a:extLst>
              <a:ext uri="{FF2B5EF4-FFF2-40B4-BE49-F238E27FC236}">
                <a16:creationId xmlns:a16="http://schemas.microsoft.com/office/drawing/2014/main" id="{C940EC45-98EF-4A81-1FB1-688FEFF3C916}"/>
              </a:ext>
            </a:extLst>
          </p:cNvPr>
          <p:cNvSpPr/>
          <p:nvPr/>
        </p:nvSpPr>
        <p:spPr>
          <a:xfrm>
            <a:off x="10752667" y="1473200"/>
            <a:ext cx="1236133" cy="676275"/>
          </a:xfrm>
          <a:prstGeom prst="actionButtonBeginning">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78172020"/>
      </p:ext>
    </p:extLst>
  </p:cSld>
  <p:clrMapOvr>
    <a:masterClrMapping/>
  </p:clrMapOvr>
</p:sld>
</file>

<file path=ppt/theme/theme1.xml><?xml version="1.0" encoding="utf-8"?>
<a:theme xmlns:a="http://schemas.openxmlformats.org/drawingml/2006/main" name="Collins Masters: Content">
  <a:themeElements>
    <a:clrScheme name="Collins Color Pallet">
      <a:dk1>
        <a:srgbClr val="000000"/>
      </a:dk1>
      <a:lt1>
        <a:srgbClr val="FFFFFF"/>
      </a:lt1>
      <a:dk2>
        <a:srgbClr val="CE1126"/>
      </a:dk2>
      <a:lt2>
        <a:srgbClr val="D9D9D6"/>
      </a:lt2>
      <a:accent1>
        <a:srgbClr val="63666A"/>
      </a:accent1>
      <a:accent2>
        <a:srgbClr val="B7A99A"/>
      </a:accent2>
      <a:accent3>
        <a:srgbClr val="7BA7BC"/>
      </a:accent3>
      <a:accent4>
        <a:srgbClr val="EFB661"/>
      </a:accent4>
      <a:accent5>
        <a:srgbClr val="908CC2"/>
      </a:accent5>
      <a:accent6>
        <a:srgbClr val="9ABEC0"/>
      </a:accent6>
      <a:hlink>
        <a:srgbClr val="CE1126"/>
      </a:hlink>
      <a:folHlink>
        <a:srgbClr val="000000"/>
      </a:folHlink>
    </a:clrScheme>
    <a:fontScheme name="RTX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IS_PPT_2021" id="{4D5F7AD5-2D59-4141-B649-919E47179B19}" vid="{E58D9106-2E53-413F-B17F-E65CD8BA7FE0}"/>
    </a:ext>
  </a:extLst>
</a:theme>
</file>

<file path=ppt/theme/theme2.xml><?xml version="1.0" encoding="utf-8"?>
<a:theme xmlns:a="http://schemas.openxmlformats.org/drawingml/2006/main" name="Office Theme">
  <a:themeElements>
    <a:clrScheme name="RTX Colors">
      <a:dk1>
        <a:sysClr val="windowText" lastClr="000000"/>
      </a:dk1>
      <a:lt1>
        <a:sysClr val="window" lastClr="FFFFFF"/>
      </a:lt1>
      <a:dk2>
        <a:srgbClr val="CE1126"/>
      </a:dk2>
      <a:lt2>
        <a:srgbClr val="FFFFFF"/>
      </a:lt2>
      <a:accent1>
        <a:srgbClr val="000000"/>
      </a:accent1>
      <a:accent2>
        <a:srgbClr val="464648"/>
      </a:accent2>
      <a:accent3>
        <a:srgbClr val="6B6B6D"/>
      </a:accent3>
      <a:accent4>
        <a:srgbClr val="89898A"/>
      </a:accent4>
      <a:accent5>
        <a:srgbClr val="B8B8B9"/>
      </a:accent5>
      <a:accent6>
        <a:srgbClr val="D4D4D5"/>
      </a:accent6>
      <a:hlink>
        <a:srgbClr val="CE1126"/>
      </a:hlink>
      <a:folHlink>
        <a:srgbClr val="000000"/>
      </a:folHlink>
    </a:clrScheme>
    <a:fontScheme name="RTX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RTX Colors">
      <a:dk1>
        <a:sysClr val="windowText" lastClr="000000"/>
      </a:dk1>
      <a:lt1>
        <a:sysClr val="window" lastClr="FFFFFF"/>
      </a:lt1>
      <a:dk2>
        <a:srgbClr val="CE1126"/>
      </a:dk2>
      <a:lt2>
        <a:srgbClr val="FFFFFF"/>
      </a:lt2>
      <a:accent1>
        <a:srgbClr val="000000"/>
      </a:accent1>
      <a:accent2>
        <a:srgbClr val="464648"/>
      </a:accent2>
      <a:accent3>
        <a:srgbClr val="6B6B6D"/>
      </a:accent3>
      <a:accent4>
        <a:srgbClr val="89898A"/>
      </a:accent4>
      <a:accent5>
        <a:srgbClr val="B8B8B9"/>
      </a:accent5>
      <a:accent6>
        <a:srgbClr val="D4D4D5"/>
      </a:accent6>
      <a:hlink>
        <a:srgbClr val="CE1126"/>
      </a:hlink>
      <a:folHlink>
        <a:srgbClr val="000000"/>
      </a:folHlink>
    </a:clrScheme>
    <a:fontScheme name="RTX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WrappedLabelHistory xmlns:xsi="http://www.w3.org/2001/XMLSchema-instance" xmlns:xsd="http://www.w3.org/2001/XMLSchema" xmlns="http://www.boldonjames.com/2016/02/Classifier/internal/wrappedLabelHistory">
  <Value>PD94bWwgdmVyc2lvbj0iMS4wIiBlbmNvZGluZz0idXMtYXNjaWkiPz48bGFiZWxIaXN0b3J5IHhtbG5zOnhzaT0iaHR0cDovL3d3dy53My5vcmcvMjAwMS9YTUxTY2hlbWEtaW5zdGFuY2UiIHhtbG5zOnhzZD0iaHR0cDovL3d3dy53My5vcmcvMjAwMS9YTUxTY2hlbWEiIHhtbG5zPSJodHRwOi8vd3d3LmJvbGRvbmphbWVzLmNvbS8yMDE2LzAyL0NsYXNzaWZpZXIvaW50ZXJuYWwvbGFiZWxIaXN0b3J5Ij48aXRlbT48c2lzbCBzaXNsVmVyc2lvbj0iMCIgcG9saWN5PSJjZGU1M2FjMS1iZjVmLTRhYWUtOWNmMS0wNzUwOWUyM2E0YjAiIG9yaWdpbj0iZGVmYXVsdFZhbHVlIj48ZWxlbWVudCB1aWQ9ImJiYTk0YzY1LWFjM2QtNGYzNC1iMmUxLThkZTExZWY2ZjAxYyIgdmFsdWU9IiIgeG1sbnM9Imh0dHA6Ly93d3cuYm9sZG9uamFtZXMuY29tLzIwMDgvMDEvc2llL2ludGVybmFsL2xhYmVsIiAvPjwvc2lzbD48VXNlck5hbWU+VVNcbnJwMDI0MTU4MjwvVXNlck5hbWU+PERhdGVUaW1lPjIvMTIvMjAyMCAyOjQ5OjE3IFBNPC9EYXRlVGltZT48TGFiZWxTdHJpbmc+T3JpZ2luIEp1cmlzZGljdGlvbjogVVMgPC9MYWJlbFN0cmluZz48L2l0ZW0+PGl0ZW0+PHNpc2wgc2lzbFZlcnNpb249IjAiIHBvbGljeT0iY2RlNTNhYzEtYmY1Zi00YWFlLTljZjEtMDc1MDllMjNhNGIwIiBvcmlnaW49InVzZXJTZWxlY3RlZCI+PGVsZW1lbnQgdWlkPSJiYmE5NGM2NS1hYzNkLTRmMzQtYjJlMS04ZGUxMWVmNmYwMWMiIHZhbHVlPSIiIHhtbG5zPSJodHRwOi8vd3d3LmJvbGRvbmphbWVzLmNvbS8yMDA4LzAxL3NpZS9pbnRlcm5hbC9sYWJlbCIgLz48ZWxlbWVudCB1aWQ9IjU5OGNmYzI4LTVkZmQtNGYwNi04YzAxLWM3NTg4ZmQzOTRmMCIgdmFsdWU9IiIgeG1sbnM9Imh0dHA6Ly93d3cuYm9sZG9uamFtZXMuY29tLzIwMDgvMDEvc2llL2ludGVybmFsL2xhYmVsIiAvPjxlbGVtZW50IHVpZD0iYWFmYzlhOTUtZWU1ZC00ODdjLTljNGUtNjdhNTM4MGYyOTkxIiB2YWx1ZT0iIiB4bWxucz0iaHR0cDovL3d3dy5ib2xkb25qYW1lcy5jb20vMjAwOC8wMS9zaWUvaW50ZXJuYWwvbGFiZWwiIC8+PGVsZW1lbnQgdWlkPSJkNzU5Y2Q3YS1iNTdjLTQyZTQtOWE0OS05YjgyYTIzMzc1NzkiIHZhbHVlPSIiIHhtbG5zPSJodHRwOi8vd3d3LmJvbGRvbmphbWVzLmNvbS8yMDA4LzAxL3NpZS9pbnRlcm5hbC9sYWJlbCIgLz48ZWxlbWVudCB1aWQ9ImMyMDZkNWZhLWFlZTEtNGY2NC04OWQ5LWY4MWU0ZDdiM2FjYyIgdmFsdWU9IiIgeG1sbnM9Imh0dHA6Ly93d3cuYm9sZG9uamFtZXMuY29tLzIwMDgvMDEvc2llL2ludGVybmFsL2xhYmVsIiAvPjwvc2lzbD48VXNlck5hbWU+VVNcbnJwMDI0MTU4MjwvVXNlck5hbWU+PERhdGVUaW1lPjIvMTIvMjAyMCAzOjAzOjA5IFBNPC9EYXRlVGltZT48TGFiZWxTdHJpbmc+T3JpZ2luIEp1cmlzZGljdGlvbjogVVMgIHwgUmF5dGhlb24gQ29tcGV0aXRpb24gU2Vuc2l0aXZlIHwgUGVyIEN1cnJlbnQgUmF5dGhlb24gUG9saWN5IChSUC1PR0MtMDM1KSB8IE5vbi1FeHBvcnQgQ29udHJvbGxlZCBUZWNobmljYWwgSW5mb3JtYXRpb24gKEVYSU0gRGV0ZXJtaW5lZCBPbmx5KSB8IFBlciBDdXJyZW50IFJheXRoZW9uIFBvbGljeSAoUEktT0dDLUdUQy01MDA0KTwvTGFiZWxTdHJpbmc+PC9pdGVtPjxpdGVtPjxzaXNsIHNpc2xWZXJzaW9uPSIwIiBwb2xpY3k9ImNkZTUzYWMxLWJmNWYtNGFhZS05Y2YxLTA3NTA5ZTIzYTRiMCIgb3JpZ2luPSJ1c2VyU2VsZWN0ZWQiPjxlbGVtZW50IHVpZD0iYmJhOTRjNjUtYWMzZC00ZjM0LWIyZTEtOGRlMTFlZjZmMDFjIiB2YWx1ZT0iIiB4bWxucz0iaHR0cDovL3d3dy5ib2xkb25qYW1lcy5jb20vMjAwOC8wMS9zaWUvaW50ZXJuYWwvbGFiZWwiIC8+PGVsZW1lbnQgdWlkPSI5OTdhNzE2ZS1jMDNmLTQzYjEtYTViMC1kNmNkMDRlOWJhNDAiIHZhbHVlPSIiIHhtbG5zPSJodHRwOi8vd3d3LmJvbGRvbmphbWVzLmNvbS8yMDA4LzAxL3NpZS9pbnRlcm5hbC9sYWJlbCIgLz48ZWxlbWVudCB1aWQ9ImFhZmM5YTk1LWVlNWQtNDg3Yy05YzRlLTY3YTUzODBmMjk5MSIgdmFsdWU9IiIgeG1sbnM9Imh0dHA6Ly93d3cuYm9sZG9uamFtZXMuY29tLzIwMDgvMDEvc2llL2ludGVybmFsL2xhYmVsIiAvPjxlbGVtZW50IHVpZD0iY2FlMTFhNmItMjFiMS00OWQ4LTk5ZDgtZWQzMDY4NTEzODRhIiB2YWx1ZT0iIiB4bWxucz0iaHR0cDovL3d3dy5ib2xkb25qYW1lcy5jb20vMjAwOC8wMS9zaWUvaW50ZXJuYWwvbGFiZWwiIC8+PGVsZW1lbnQgdWlkPSJjMjA2ZDVmYS1hZWUxLTRmNjQtODlkOS1mODFlNGQ3YjNhY2MiIHZhbHVlPSIiIHhtbG5zPSJodHRwOi8vd3d3LmJvbGRvbmphbWVzLmNvbS8yMDA4LzAxL3NpZS9pbnRlcm5hbC9sYWJlbCIgLz48L3Npc2w+PFVzZXJOYW1lPlVTXG5ycDAyNDE1ODI8L1VzZXJOYW1lPjxEYXRlVGltZT4yLzEyLzIwMjAgMzoyODo1NyBQTTwvRGF0ZVRpbWU+PExhYmVsU3RyaW5nPk9yaWdpbiBKdXJpc2RpY3Rpb246IFVTICB8IFJheXRoZW9uIFByb3ByaWV0YXJ5IHwgUGVyIEN1cnJlbnQgUmF5dGhlb24gUG9saWN5IChSUC1PR0MtMDM1KSB8IFVTLUlUQVIgQ29udHJvbGxlZCB8IFBlciBDdXJyZW50IFJheXRoZW9uIFBvbGljeSAoUEktT0dDLUdUQy01MDA0KTwvTGFiZWxTdHJpbmc+PC9pdGVtPjxpdGVtPjxzaXNsIHNpc2xWZXJzaW9uPSIwIiBwb2xpY3k9ImNkZTUzYWMxLWJmNWYtNGFhZS05Y2YxLTA3NTA5ZTIzYTRiMCIgb3JpZ2luPSJ1c2VyU2VsZWN0ZWQiPjxlbGVtZW50IHVpZD0iYmJhOTRjNjUtYWMzZC00ZjM0LWIyZTEtOGRlMTFlZjZmMDFjIiB2YWx1ZT0iIiB4bWxucz0iaHR0cDovL3d3dy5ib2xkb25qYW1lcy5jb20vMjAwOC8wMS9zaWUvaW50ZXJuYWwvbGFiZWwiIC8+PGVsZW1lbnQgdWlkPSIwMTJlYjIyYy03NmNhLTRlNGYtOGFiOS1mYWJiMDU0YWUxNDAiIHZhbHVlPSIiIHhtbG5zPSJodHRwOi8vd3d3LmJvbGRvbmphbWVzLmNvbS8yMDA4LzAxL3NpZS9pbnRlcm5hbC9sYWJlbCIgLz48ZWxlbWVudCB1aWQ9ImFhZmM5YTk1LWVlNWQtNDg3Yy05YzRlLTY3YTUzODBmMjk5MSIgdmFsdWU9IiIgeG1sbnM9Imh0dHA6Ly93d3cuYm9sZG9uamFtZXMuY29tLzIwMDgvMDEvc2llL2ludGVybmFsL2xhYmVsIiAvPjxlbGVtZW50IHVpZD0iYmMyYjdjMDEtNmRiMS00ZTdkLTg4ZDEtZmM2MTY3NGY4NmZkIiB2YWx1ZT0iIiB4bWxucz0iaHR0cDovL3d3dy5ib2xkb25qYW1lcy5jb20vMjAwOC8wMS9zaWUvaW50ZXJuYWwvbGFiZWwiIC8+PGVsZW1lbnQgdWlkPSI5MmU5OTNhMy1hZjMyLTRhZmItYWExOS0zYTQ5Y2RiODJjN2EiIHZhbHVlPSIiIHhtbG5zPSJodHRwOi8vd3d3LmJvbGRvbmphbWVzLmNvbS8yMDA4LzAxL3NpZS9pbnRlcm5hbC9sYWJlbCIgLz48L3Npc2w+PFVzZXJOYW1lPlVTXG5ycDAyNDE1ODI8L1VzZXJOYW1lPjxEYXRlVGltZT4yLzE0LzIwMjAgNDo0Mjo0NCBQTTwvRGF0ZVRpbWU+PExhYmVsU3RyaW5nPk9yaWdpbiBKdXJpc2RpY3Rpb246IFVTICB8IFJheXRoZW9uIE1vc3QgUHJpdmF0ZSB8IFBlciBDdXJyZW50IFJheXRoZW9uIFBvbGljeSAoUlAtT0dDLTAzNSkgfCBPdGhlciBJbmZvcm1hdGlvbiAoTm90IFJlcXVpcmluZyBhbiBFeHBvcnQgQ29udHJvbCBNYXJraW5nKSB8IE5vIG1hcmtpbmcgYXBwbGllZCBieSB0aGUgdG9vbDwvTGFiZWxTdHJpbmc+PC9pdGVtPjxpdGVtPjxzaXNsIHNpc2xWZXJzaW9uPSIwIiBwb2xpY3k9ImNkZTUzYWMxLWJmNWYtNGFhZS05Y2YxLTA3NTA5ZTIzYTRiMCIgb3JpZ2luPSJ1c2VyU2VsZWN0ZWQiPjxlbGVtZW50IHVpZD0iYmJhOTRjNjUtYWMzZC00ZjM0LWIyZTEtOGRlMTFlZjZmMDFjIiB2YWx1ZT0iIiB4bWxucz0iaHR0cDovL3d3dy5ib2xkb25qYW1lcy5jb20vMjAwOC8wMS9zaWUvaW50ZXJuYWwvbGFiZWwiIC8+PGVsZW1lbnQgdWlkPSI5OTdhNzE2ZS1jMDNmLTQzYjEtYTViMC1kNmNkMDRlOWJhNDAiIHZhbHVlPSIiIHhtbG5zPSJodHRwOi8vd3d3LmJvbGRvbmphbWVzLmNvbS8yMDA4LzAxL3NpZS9pbnRlcm5hbC9sYWJlbCIgLz48ZWxlbWVudCB1aWQ9ImFhZmM5YTk1LWVlNWQtNDg3Yy05YzRlLTY3YTUzODBmMjk5MSIgdmFsdWU9IiIgeG1sbnM9Imh0dHA6Ly93d3cuYm9sZG9uamFtZXMuY29tLzIwMDgvMDEvc2llL2ludGVybmFsL2xhYmVsIiAvPjxlbGVtZW50IHVpZD0iZmI5OTEzMDgtYTNkZS00MGE4LTk2N2ItMDkyMjMzNDI0MWJhIiB2YWx1ZT0iIiB4bWxucz0iaHR0cDovL3d3dy5ib2xkb25qYW1lcy5jb20vMjAwOC8wMS9zaWUvaW50ZXJuYWwvbGFiZWwiIC8+PGVsZW1lbnQgdWlkPSJjMjA2ZDVmYS1hZWUxLTRmNjQtODlkOS1mODFlNGQ3YjNhY2MiIHZhbHVlPSIiIHhtbG5zPSJodHRwOi8vd3d3LmJvbGRvbmphbWVzLmNvbS8yMDA4LzAxL3NpZS9pbnRlcm5hbC9sYWJlbCIgLz48L3Npc2w+PFVzZXJOYW1lPlVTXG5ycDAyNDE1ODI8L1VzZXJOYW1lPjxEYXRlVGltZT4yLzE0LzIwMjAgNjoyOTozNCBQTTwvRGF0ZVRpbWU+PExhYmVsU3RyaW5nPk9yaWdpbiBKdXJpc2RpY3Rpb246IFVTICB8IFJheXRoZW9uIFByb3ByaWV0YXJ5IHwgUGVyIEN1cnJlbnQgUmF5dGhlb24gUG9saWN5IChSUC1PR0MtMDM1KSB8IFVTLUV4cG9ydCBDb250cm9sbGVkIEp1cmlzZGljdGlvbiBVbmRldGVybWluZWQgfCBQZXIgQ3VycmVudCBSYXl0aGVvbiBQb2xpY3kgKFBJLU9HQy1HVEMtNTAwNCk8L0xhYmVsU3RyaW5nPjwvaXRlbT48aXRlbT48c2lzbCBzaXNsVmVyc2lvbj0iMCIgcG9saWN5PSJjZGU1M2FjMS1iZjVmLTRhYWUtOWNmMS0wNzUwOWUyM2E0YjAiIG9yaWdpbj0idXNlclNlbGVjdGVkIj48ZWxlbWVudCB1aWQ9ImJiYTk0YzY1LWFjM2QtNGYzNC1iMmUxLThkZTExZWY2ZjAxYyIgdmFsdWU9IiIgeG1sbnM9Imh0dHA6Ly93d3cuYm9sZG9uamFtZXMuY29tLzIwMDgvMDEvc2llL2ludGVybmFsL2xhYmVsIiAvPjxlbGVtZW50IHVpZD0iYWNmOWVjYzMtMGY0NS00MjM0LWE5MGQtZTQzNjhmYWNkOTgxIiB2YWx1ZT0iIiB4bWxucz0iaHR0cDovL3d3dy5ib2xkb25qYW1lcy5jb20vMjAwOC8wMS9zaWUvaW50ZXJuYWwvbGFiZWwiIC8+PGVsZW1lbnQgdWlkPSJhYWZjOWE5NS1lZTVkLTQ4N2MtOWM0ZS02N2E1MzgwZjI5OTEiIHZhbHVlPSIiIHhtbG5zPSJodHRwOi8vd3d3LmJvbGRvbmphbWVzLmNvbS8yMDA4LzAxL3NpZS9pbnRlcm5hbC9sYWJlbCIgLz48ZWxlbWVudCB1aWQ9ImZiOTkxMzA4LWEzZGUtNDBhOC05NjdiLTA5MjIzMzQyNDFiYSIgdmFsdWU9IiIgeG1sbnM9Imh0dHA6Ly93d3cuYm9sZG9uamFtZXMuY29tLzIwMDgvMDEvc2llL2ludGVybmFsL2xhYmVsIiAvPjxlbGVtZW50IHVpZD0iYzIwNmQ1ZmEtYWVlMS00ZjY0LTg5ZDktZjgxZTRkN2IzYWNjIiB2YWx1ZT0iIiB4bWxucz0iaHR0cDovL3d3dy5ib2xkb25qYW1lcy5jb20vMjAwOC8wMS9zaWUvaW50ZXJuYWwvbGFiZWwiIC8+PC9zaXNsPjxVc2VyTmFtZT5VU1xucnAwMjQxNTgyPC9Vc2VyTmFtZT48RGF0ZVRpbWU+Mi8xNy8yMDIwIDg6Mjg6MzEgUE08L0RhdGVUaW1lPjxMYWJlbFN0cmluZz5PcmlnaW4gSnVyaXNkaWN0aW9uOiBVUyAgfCBJbnRlcm5hbCBVc2UgT25seSB8IFBlciBDdXJyZW50IFJheXRoZW9uIFBvbGljeSAoUlAtT0dDLTAzNSkgfCBVUy1FeHBvcnQgQ29udHJvbGxlZCBKdXJpc2RpY3Rpb24gVW5kZXRlcm1pbmVkIHwgUGVyIEN1cnJlbnQgUmF5dGhlb24gUG9saWN5IChQSS1PR0MtR1RDLTUwMDQpPC9MYWJlbFN0cmluZz48L2l0ZW0+PGl0ZW0+PHNpc2wgc2lzbFZlcnNpb249IjAiIHBvbGljeT0iY2RlNTNhYzEtYmY1Zi00YWFlLTljZjEtMDc1MDllMjNhNGIwIiBvcmlnaW49InVzZXJTZWxlY3RlZCI+PGVsZW1lbnQgdWlkPSJiYmE5NGM2NS1hYzNkLTRmMzQtYjJlMS04ZGUxMWVmNmYwMWMiIHZhbHVlPSIiIHhtbG5zPSJodHRwOi8vd3d3LmJvbGRvbmphbWVzLmNvbS8yMDA4LzAxL3NpZS9pbnRlcm5hbC9sYWJlbCIgLz48ZWxlbWVudCB1aWQ9Ijk5N2E3MTZlLWMwM2YtNDNiMS1hNWIwLWQ2Y2QwNGU5YmE0MCIgdmFsdWU9IiIgeG1sbnM9Imh0dHA6Ly93d3cuYm9sZG9uamFtZXMuY29tLzIwMDgvMDEvc2llL2ludGVybmFsL2xhYmVsIiAvPjxlbGVtZW50IHVpZD0iYWFmYzlhOTUtZWU1ZC00ODdjLTljNGUtNjdhNTM4MGYyOTkxIiB2YWx1ZT0iIiB4bWxucz0iaHR0cDovL3d3dy5ib2xkb25qYW1lcy5jb20vMjAwOC8wMS9zaWUvaW50ZXJuYWwvbGFiZWwiIC8+PGVsZW1lbnQgdWlkPSJiYzJiN2MwMS02ZGIxLTRlN2QtODhkMS1mYzYxNjc0Zjg2ZmQiIHZhbHVlPSIiIHhtbG5zPSJodHRwOi8vd3d3LmJvbGRvbmphbWVzLmNvbS8yMDA4LzAxL3NpZS9pbnRlcm5hbC9sYWJlbCIgLz48ZWxlbWVudCB1aWQ9IjkyZTk5M2EzLWFmMzItNGFmYi1hYTE5LTNhNDljZGI4MmM3YSIgdmFsdWU9IiIgeG1sbnM9Imh0dHA6Ly93d3cuYm9sZG9uamFtZXMuY29tLzIwMDgvMDEvc2llL2ludGVybmFsL2xhYmVsIiAvPjwvc2lzbD48VXNlck5hbWU+VVNcbnJwMDI0MTU4MjwvVXNlck5hbWU+PERhdGVUaW1lPjIvMTgvMjAyMCA0OjU4OjI4IFBNPC9EYXRlVGltZT48TGFiZWxTdHJpbmc+T3JpZ2luIEp1cmlzZGljdGlvbjogVVMgIHwgUmF5dGhlb24gUHJvcHJpZXRhcnkgfCBQZXIgQ3VycmVudCBSYXl0aGVvbiBQb2xpY3kgKFJQLU9HQy0wMzUpIHwgT3RoZXIgSW5mb3JtYXRpb24gKE5vdCBSZXF1aXJpbmcgYW4gRXhwb3J0IENvbnRyb2wgTWFya2luZykgfCBObyBtYXJraW5nIGFwcGxpZWQgYnkgdGhlIHRvb2w8L0xhYmVsU3RyaW5nPjwvaXRlbT48aXRlbT48c2lzbCBzaXNsVmVyc2lvbj0iMCIgcG9saWN5PSJjZGU1M2FjMS1iZjVmLTRhYWUtOWNmMS0wNzUwOWUyM2E0YjAiIG9yaWdpbj0idXNlclNlbGVjdGVkIj48ZWxlbWVudCB1aWQ9ImJiYTk0YzY1LWFjM2QtNGYzNC1iMmUxLThkZTExZWY2ZjAxYyIgdmFsdWU9IiIgeG1sbnM9Imh0dHA6Ly93d3cuYm9sZG9uamFtZXMuY29tLzIwMDgvMDEvc2llL2ludGVybmFsL2xhYmVsIiAvPjxlbGVtZW50IHVpZD0iMDEyZWIyMmMtNzZjYS00ZTRmLThhYjktZmFiYjA1NGFlMTQwIiB2YWx1ZT0iIiB4bWxucz0iaHR0cDovL3d3dy5ib2xkb25qYW1lcy5jb20vMjAwOC8wMS9zaWUvaW50ZXJuYWwvbGFiZWwiIC8+PGVsZW1lbnQgdWlkPSJhYWZjOWE5NS1lZTVkLTQ4N2MtOWM0ZS02N2E1MzgwZjI5OTEiIHZhbHVlPSIiIHhtbG5zPSJodHRwOi8vd3d3LmJvbGRvbmphbWVzLmNvbS8yMDA4LzAxL3NpZS9pbnRlcm5hbC9sYWJlbCIgLz48ZWxlbWVudCB1aWQ9ImZiOTkxMzA4LWEzZGUtNDBhOC05NjdiLTA5MjIzMzQyNDFiYSIgdmFsdWU9IiIgeG1sbnM9Imh0dHA6Ly93d3cuYm9sZG9uamFtZXMuY29tLzIwMDgvMDEvc2llL2ludGVybmFsL2xhYmVsIiAvPjxlbGVtZW50IHVpZD0iYzIwNmQ1ZmEtYWVlMS00ZjY0LTg5ZDktZjgxZTRkN2IzYWNjIiB2YWx1ZT0iIiB4bWxucz0iaHR0cDovL3d3dy5ib2xkb25qYW1lcy5jb20vMjAwOC8wMS9zaWUvaW50ZXJuYWwvbGFiZWwiIC8+PC9zaXNsPjxVc2VyTmFtZT5VU1xucnAwMjQxNTgyPC9Vc2VyTmFtZT48RGF0ZVRpbWU+Mi8xOC8yMDIwIDU6MDA6MTYgUE08L0RhdGVUaW1lPjxMYWJlbFN0cmluZz5PcmlnaW4gSnVyaXNkaWN0aW9uOiBVUyAgfCBSYXl0aGVvbiBNb3N0IFByaXZhdGUgfCBQZXIgQ3VycmVudCBSYXl0aGVvbiBQb2xpY3kgKFJQLU9HQy0wMzUpIHwgVVMtRXhwb3J0IENvbnRyb2xsZWQgSnVyaXNkaWN0aW9uIFVuZGV0ZXJtaW5lZCB8IFBlciBDdXJyZW50IFJheXRoZW9uIFBvbGljeSAoUEktT0dDLUdUQy01MDA0KTwvTGFiZWxTdHJpbmc+PC9pdGVtPjxpdGVtPjxzaXNsIHNpc2xWZXJzaW9uPSIwIiBwb2xpY3k9ImNkZTUzYWMxLWJmNWYtNGFhZS05Y2YxLTA3NTA5ZTIzYTRiMCIgb3JpZ2luPSJ1c2VyU2VsZWN0ZWQiPjxlbGVtZW50IHVpZD0iYmJhOTRjNjUtYWMzZC00ZjM0LWIyZTEtOGRlMTFlZjZmMDFjIiB2YWx1ZT0iIiB4bWxucz0iaHR0cDovL3d3dy5ib2xkb25qYW1lcy5jb20vMjAwOC8wMS9zaWUvaW50ZXJuYWwvbGFiZWwiIC8+PGVsZW1lbnQgdWlkPSJhY2Y5ZWNjMy0wZjQ1LTQyMzQtYTkwZC1lNDM2OGZhY2Q5ODEiIHZhbHVlPSIiIHhtbG5zPSJodHRwOi8vd3d3LmJvbGRvbmphbWVzLmNvbS8yMDA4LzAxL3NpZS9pbnRlcm5hbC9sYWJlbCIgLz48ZWxlbWVudCB1aWQ9ImFhZmM5YTk1LWVlNWQtNDg3Yy05YzRlLTY3YTUzODBmMjk5MSIgdmFsdWU9IiIgeG1sbnM9Imh0dHA6Ly93d3cuYm9sZG9uamFtZXMuY29tLzIwMDgvMDEvc2llL2ludGVybmFsL2xhYmVsIiAvPjxlbGVtZW50IHVpZD0iYmMyYjdjMDEtNmRiMS00ZTdkLTg4ZDEtZmM2MTY3NGY4NmZkIiB2YWx1ZT0iIiB4bWxucz0iaHR0cDovL3d3dy5ib2xkb25qYW1lcy5jb20vMjAwOC8wMS9zaWUvaW50ZXJuYWwvbGFiZWwiIC8+PGVsZW1lbnQgdWlkPSI5MmU5OTNhMy1hZjMyLTRhZmItYWExOS0zYTQ5Y2RiODJjN2EiIHZhbHVlPSIiIHhtbG5zPSJodHRwOi8vd3d3LmJvbGRvbmphbWVzLmNvbS8yMDA4LzAxL3NpZS9pbnRlcm5hbC9sYWJlbCIgLz48L3Npc2w+PFVzZXJOYW1lPlVTXG5ycDAyNDE1ODI8L1VzZXJOYW1lPjxEYXRlVGltZT4zLzcvMjAyMCA4OjIzOjM2IFBNPC9EYXRlVGltZT48TGFiZWxTdHJpbmc+T3JpZ2luIEp1cmlzZGljdGlvbjogVVMgIHwgSW50ZXJuYWwgVXNlIE9ubHkgfCBQZXIgQ3VycmVudCBSYXl0aGVvbiBQb2xpY3kgKFJQLU9HQy0wMzUpIHwgT3RoZXIgSW5mb3JtYXRpb24gKE5vdCBSZXF1aXJpbmcgYW4gRXhwb3J0IENvbnRyb2wgTWFya2luZykgfCBObyBtYXJraW5nIGFwcGxpZWQgYnkgdGhlIHRvb2w8L0xhYmVsU3RyaW5nPjwvaXRlbT48aXRlbT48c2lzbCBzaXNsVmVyc2lvbj0iMCIgcG9saWN5PSJjZGU1M2FjMS1iZjVmLTRhYWUtOWNmMS0wNzUwOWUyM2E0YjAiIG9yaWdpbj0idXNlclNlbGVjdGVkIj48ZWxlbWVudCB1aWQ9ImJiYTk0YzY1LWFjM2QtNGYzNC1iMmUxLThkZTExZWY2ZjAxYyIgdmFsdWU9IiIgeG1sbnM9Imh0dHA6Ly93d3cuYm9sZG9uamFtZXMuY29tLzIwMDgvMDEvc2llL2ludGVybmFsL2xhYmVsIiAvPjxlbGVtZW50IHVpZD0iOTk3YTcxNmUtYzAzZi00M2IxLWE1YjAtZDZjZDA0ZTliYTQwIiB2YWx1ZT0iIiB4bWxucz0iaHR0cDovL3d3dy5ib2xkb25qYW1lcy5jb20vMjAwOC8wMS9zaWUvaW50ZXJuYWwvbGFiZWwiIC8+PGVsZW1lbnQgdWlkPSJhYWZjOWE5NS1lZTVkLTQ4N2MtOWM0ZS02N2E1MzgwZjI5OTEiIHZhbHVlPSIiIHhtbG5zPSJodHRwOi8vd3d3LmJvbGRvbmphbWVzLmNvbS8yMDA4LzAxL3NpZS9pbnRlcm5hbC9sYWJlbCIgLz48ZWxlbWVudCB1aWQ9ImZiOTkxMzA4LWEzZGUtNDBhOC05NjdiLTA5MjIzMzQyNDFiYSIgdmFsdWU9IiIgeG1sbnM9Imh0dHA6Ly93d3cuYm9sZG9uamFtZXMuY29tLzIwMDgvMDEvc2llL2ludGVybmFsL2xhYmVsIiAvPjxlbGVtZW50IHVpZD0iYzIwNmQ1ZmEtYWVlMS00ZjY0LTg5ZDktZjgxZTRkN2IzYWNjIiB2YWx1ZT0iIiB4bWxucz0iaHR0cDovL3d3dy5ib2xkb25qYW1lcy5jb20vMjAwOC8wMS9zaWUvaW50ZXJuYWwvbGFiZWwiIC8+PC9zaXNsPjxVc2VyTmFtZT5VU1xucnAwMjQxNTgyPC9Vc2VyTmFtZT48RGF0ZVRpbWU+My83LzIwMjAgODoyNDo0OSBQTTwvRGF0ZVRpbWU+PExhYmVsU3RyaW5nPk9yaWdpbiBKdXJpc2RpY3Rpb246IFVTICB8IFJheXRoZW9uIFByb3ByaWV0YXJ5IHwgUGVyIEN1cnJlbnQgUmF5dGhlb24gUG9saWN5IChSUC1PR0MtMDM1KSB8IFVTLUV4cG9ydCBDb250cm9sbGVkIEp1cmlzZGljdGlvbiBVbmRldGVybWluZWQgfCBQZXIgQ3VycmVudCBSYXl0aGVvbiBQb2xpY3kgKFBJLU9HQy1HVEMtNTAwNCk8L0xhYmVsU3RyaW5nPjwvaXRlbT48aXRlbT48c2lzbCBzaXNsVmVyc2lvbj0iMCIgcG9saWN5PSJjZGU1M2FjMS1iZjVmLTRhYWUtOWNmMS0wNzUwOWUyM2E0YjAiIG9yaWdpbj0idXNlclNlbGVjdGVkIj48ZWxlbWVudCB1aWQ9ImJiYTk0YzY1LWFjM2QtNGYzNC1iMmUxLThkZTExZWY2ZjAxYyIgdmFsdWU9IiIgeG1sbnM9Imh0dHA6Ly93d3cuYm9sZG9uamFtZXMuY29tLzIwMDgvMDEvc2llL2ludGVybmFsL2xhYmVsIiAvPjxlbGVtZW50IHVpZD0iZmI5OTEzMDgtYTNkZS00MGE4LTk2N2ItMDkyMjMzNDI0MWJhIiB2YWx1ZT0iIiB4bWxucz0iaHR0cDovL3d3dy5ib2xkb25qYW1lcy5jb20vMjAwOC8wMS9zaWUvaW50ZXJuYWwvbGFiZWwiIC8+PGVsZW1lbnQgdWlkPSJjMjA2ZDVmYS1hZWUxLTRmNjQtODlkOS1mODFlNGQ3YjNhY2MiIHZhbHVlPSIiIHhtbG5zPSJodHRwOi8vd3d3LmJvbGRvbmphbWVzLmNvbS8yMDA4LzAxL3NpZS9pbnRlcm5hbC9sYWJlbCIgLz48ZWxlbWVudCB1aWQ9ImFjZjllY2MzLTBmNDUtNDIzNC1hOTBkLWU0MzY4ZmFjZDk4MSIgdmFsdWU9IiIgeG1sbnM9Imh0dHA6Ly93d3cuYm9sZG9uamFtZXMuY29tLzIwMDgvMDEvc2llL2ludGVybmFsL2xhYmVsIiAvPjxlbGVtZW50IHVpZD0iYWFmYzlhOTUtZWU1ZC00ODdjLTljNGUtNjdhNTM4MGYyOTkxIiB2YWx1ZT0iIiB4bWxucz0iaHR0cDovL3d3dy5ib2xkb25qYW1lcy5jb20vMjAwOC8wMS9zaWUvaW50ZXJuYWwvbGFiZWwiIC8+PC9zaXNsPjxVc2VyTmFtZT5VU1wxMTAzMDg1PC9Vc2VyTmFtZT48RGF0ZVRpbWU+My8xMi8yMDIwIDY6MjM6MjMgUE08L0RhdGVUaW1lPjxMYWJlbFN0cmluZz5PcmlnaW4gSnVyaXNkaWN0aW9uOiBVUyAgfCBJbnRlcm5hbCBVc2UgT25seSB8IFBlciBDdXJyZW50IFJheXRoZW9uIFBvbGljeSAoUlAtT0dDLTAzNSkgfCBVUy1FeHBvcnQgQ29udHJvbGxlZCBKdXJpc2RpY3Rpb24gVW5kZXRlcm1pbmVkIHwgUGVyIEN1cnJlbnQgUmF5dGhlb24gUG9saWN5IChQSS1PR0MtR1RDLTUwMDQpPC9MYWJlbFN0cmluZz48L2l0ZW0+PGl0ZW0+PHNpc2wgc2lzbFZlcnNpb249IjAiIHBvbGljeT0iY2RlNTNhYzEtYmY1Zi00YWFlLTljZjEtMDc1MDllMjNhNGIwIiBvcmlnaW49InVzZXJTZWxlY3RlZCIgLz48VXNlck5hbWU+VVNcMTEwMzA4NTwvVXNlck5hbWU+PERhdGVUaW1lPjMvMTMvMjAyMCAxMDowMjo0NCBQTTwvRGF0ZVRpbWU+PExhYmVsU3RyaW5nPlRoaXMgYXJ0aWZhY3QgaGFzIG5vIGNsYXNzaWZpY2F0aW9uLjwvTGFiZWxTdHJpbmc+PC9pdGVtPjxpdGVtPjxzaXNsIHNpc2xWZXJzaW9uPSIwIiBwb2xpY3k9ImNkZTUzYWMxLWJmNWYtNGFhZS05Y2YxLTA3NTA5ZTIzYTRiMCIgb3JpZ2luPSJ1c2VyU2VsZWN0ZWQiPjxlbGVtZW50IHVpZD0iMTVmZWZhMWMtYWY2Ny00ZWJmLWE3MWQtZjAxNjIxMTY4OTYyIiB2YWx1ZT0iIiB4bWxucz0iaHR0cDovL3d3dy5ib2xkb25qYW1lcy5jb20vMjAwOC8wMS9zaWUvaW50ZXJuYWwvbGFiZWwiIC8+PGVsZW1lbnQgdWlkPSJhYWZjOWE5NS1lZTVkLTQ4N2MtOWM0ZS02N2E1MzgwZjI5OTEiIHZhbHVlPSIiIHhtbG5zPSJodHRwOi8vd3d3LmJvbGRvbmphbWVzLmNvbS8yMDA4LzAxL3NpZS9pbnRlcm5hbC9sYWJlbCIgLz48ZWxlbWVudCB1aWQ9ImJiYTk0YzY1LWFjM2QtNGYzNC1iMmUxLThkZTExZWY2ZjAxYyIgdmFsdWU9IiIgeG1sbnM9Imh0dHA6Ly93d3cuYm9sZG9uamFtZXMuY29tLzIwMDgvMDEvc2llL2ludGVybmFsL2xhYmVsIiAvPjxlbGVtZW50IHVpZD0iYmMyYjdjMDEtNmRiMS00ZTdkLTg4ZDEtZmM2MTY3NGY4NmZkIiB2YWx1ZT0iIiB4bWxucz0iaHR0cDovL3d3dy5ib2xkb25qYW1lcy5jb20vMjAwOC8wMS9zaWUvaW50ZXJuYWwvbGFiZWwiIC8+PGVsZW1lbnQgdWlkPSI5MmU5OTNhMy1hZjMyLTRhZmItYWExOS0zYTQ5Y2RiODJjN2EiIHZhbHVlPSIiIHhtbG5zPSJodHRwOi8vd3d3LmJvbGRvbmphbWVzLmNvbS8yMDA4LzAxL3NpZS9pbnRlcm5hbC9sYWJlbCIgLz48L3Npc2w+PFVzZXJOYW1lPlVTXDExMDMwODU8L1VzZXJOYW1lPjxEYXRlVGltZT4zLzEzLzIwMjAgMTA6MDU6NDQgUE08L0RhdGVUaW1lPjxMYWJlbFN0cmluZz5PcmlnaW4gSnVyaXNkaWN0aW9uOiBVUyAgfCBUaGlyZCBQYXJ0eSBQcm9wcmlldGFyeSAtIE5lZWQgdG8gS25vdyB8IFBlciBDdXJyZW50IFJheXRoZW9uIFBvbGljeSAoUlAtT0dDLTAzNSkgfCBPdGhlciBJbmZvcm1hdGlvbiAoTm90IFJlcXVpcmluZyBhbiBFeHBvcnQgQ29udHJvbCBNYXJraW5nKSB8IE5vIG1hcmtpbmcgYXBwbGllZCBieSB0aGUgdG9vbDwvTGFiZWxTdHJpbmc+PC9pdGVtPjxpdGVtPjxzaXNsIHNpc2xWZXJzaW9uPSIwIiBwb2xpY3k9ImNkZTUzYWMxLWJmNWYtNGFhZS05Y2YxLTA3NTA5ZTIzYTRiMCIgb3JpZ2luPSJ1c2VyU2VsZWN0ZWQiIC8+PFVzZXJOYW1lPlVTXG5ycDAyNDE1ODI8L1VzZXJOYW1lPjxEYXRlVGltZT4zLzMwLzIwMjAgMTo1MzoxNyBQTTwvRGF0ZVRpbWU+PExhYmVsU3RyaW5nPlRoaXMgYXJ0aWZhY3QgaGFzIG5vIGNsYXNzaWZpY2F0aW9uLjwvTGFiZWxTdHJpbmc+PC9pdGVtPjxpdGVtPjxzaXNsIHNpc2xWZXJzaW9uPSIwIiBwb2xpY3k9ImNkZTUzYWMxLWJmNWYtNGFhZS05Y2YxLTA3NTA5ZTIzYTRiMCIgb3JpZ2luPSJ1c2VyU2VsZWN0ZWQiPjxlbGVtZW50IHVpZD0iMTVmZWZhMWMtYWY2Ny00ZWJmLWE3MWQtZjAxNjIxMTY4OTYyIiB2YWx1ZT0iIiB4bWxucz0iaHR0cDovL3d3dy5ib2xkb25qYW1lcy5jb20vMjAwOC8wMS9zaWUvaW50ZXJuYWwvbGFiZWwiIC8+PGVsZW1lbnQgdWlkPSJhMDZkYTRkYS1hMjYzLTQxMzYtYjRmZC1mMjhhMTdkMzAxODgiIHZhbHVlPSIiIHhtbG5zPSJodHRwOi8vd3d3LmJvbGRvbmphbWVzLmNvbS8yMDA4LzAxL3NpZS9pbnRlcm5hbC9sYWJlbCIgLz48ZWxlbWVudCB1aWQ9ImJiYTk0YzY1LWFjM2QtNGYzNC1iMmUxLThkZTExZWY2ZjAxYyIgdmFsdWU9IiIgeG1sbnM9Imh0dHA6Ly93d3cuYm9sZG9uamFtZXMuY29tLzIwMDgvMDEvc2llL2ludGVybmFsL2xhYmVsIiAvPjxlbGVtZW50IHVpZD0iYmMyYjdjMDEtNmRiMS00ZTdkLTg4ZDEtZmM2MTY3NGY4NmZkIiB2YWx1ZT0iIiB4bWxucz0iaHR0cDovL3d3dy5ib2xkb25qYW1lcy5jb20vMjAwOC8wMS9zaWUvaW50ZXJuYWwvbGFiZWwiIC8+PGVsZW1lbnQgdWlkPSI5MmU5OTNhMy1hZjMyLTRhZmItYWExOS0zYTQ5Y2RiODJjN2EiIHZhbHVlPSIiIHhtbG5zPSJodHRwOi8vd3d3LmJvbGRvbmphbWVzLmNvbS8yMDA4LzAxL3NpZS9pbnRlcm5hbC9sYWJlbCIgLz48L3Npc2w+PFVzZXJOYW1lPlVTXG5ycDAyNDE1ODI8L1VzZXJOYW1lPjxEYXRlVGltZT40LzIvMjAyMCAzOjQ5OjE3IFBNPC9EYXRlVGltZT48TGFiZWxTdHJpbmc+T3JpZ2luIEp1cmlzZGljdGlvbjogVVMgIHwgVGhpcmQgUGFydHkgUHJvcHJpZXRhcnkgLSBOZWVkIHRvIEtub3cgfCBVc2UgUHJlZXhpc3RpbmcgTWFya2luZyAobm90IGFwcGxpZWQgYnkgdGhpcyB0b29sKSB8IE90aGVyIEluZm9ybWF0aW9uIChOb3QgUmVxdWlyaW5nIGFuIEV4cG9ydCBDb250cm9sIE1hcmtpbmcpIHwgTm8gbWFya2luZyBhcHBsaWVkIGJ5IHRoZSB0b29sPC9MYWJlbFN0cmluZz48L2l0ZW0+PGl0ZW0+PHNpc2wgc2lzbFZlcnNpb249IjAiIHBvbGljeT0iY2RlNTNhYzEtYmY1Zi00YWFlLTljZjEtMDc1MDllMjNhNGIwIiBvcmlnaW49InVzZXJTZWxlY3RlZCIgLz48VXNlck5hbWU+VVNcMTEwMzA4NTwvVXNlck5hbWU+PERhdGVUaW1lPjQvMjAvMjAyMCA2OjI2OjU0IFBNPC9EYXRlVGltZT48TGFiZWxTdHJpbmc+VGhpcyBhcnRpZmFjdCBoYXMgbm8gY2xhc3NpZmljYXRpb24uPC9MYWJlbFN0cmluZz48L2l0ZW0+PGl0ZW0+PHNpc2wgc2lzbFZlcnNpb249IjAiIHBvbGljeT0iY2RlNTNhYzEtYmY1Zi00YWFlLTljZjEtMDc1MDllMjNhNGIwIiBvcmlnaW49ImRlZmF1bHRWYWx1ZSI+PGVsZW1lbnQgdWlkPSJiYmE5NGM2NS1hYzNkLTRmMzQtYjJlMS04ZGUxMWVmNmYwMWMiIHZhbHVlPSIiIHhtbG5zPSJodHRwOi8vd3d3LmJvbGRvbmphbWVzLmNvbS8yMDA4LzAxL3NpZS9pbnRlcm5hbC9sYWJlbCIgLz48L3Npc2w+PFVzZXJOYW1lPlVTXG5ycDAyNDE1ODI8L1VzZXJOYW1lPjxEYXRlVGltZT4xMC83LzIwMjAgNDowMjo0NSBQTTwvRGF0ZVRpbWU+PExhYmVsU3RyaW5nPk9yaWdpbiBKdXJpc2RpY3Rpb246IFVTIDwvTGFiZWxTdHJpbmc+PC9pdGVtPjwvbGFiZWxIaXN0b3J5Pg==</Value>
</WrappedLabelHistory>
</file>

<file path=customXml/item2.xml><?xml version="1.0" encoding="utf-8"?>
<sisl xmlns:xsi="http://www.w3.org/2001/XMLSchema-instance" xmlns:xsd="http://www.w3.org/2001/XMLSchema" xmlns="http://www.boldonjames.com/2008/01/sie/internal/label" sislVersion="0" policy="cde53ac1-bf5f-4aae-9cf1-07509e23a4b0" origin="defaultValue">
  <element uid="bba94c65-ac3d-4f34-b2e1-8de11ef6f01c" value=""/>
</sisl>
</file>

<file path=customXml/itemProps1.xml><?xml version="1.0" encoding="utf-8"?>
<ds:datastoreItem xmlns:ds="http://schemas.openxmlformats.org/officeDocument/2006/customXml" ds:itemID="{45F20A76-F421-4C7E-9FA5-EB9918BB68FF}">
  <ds:schemaRefs>
    <ds:schemaRef ds:uri="http://www.w3.org/2001/XMLSchema"/>
    <ds:schemaRef ds:uri="http://www.boldonjames.com/2016/02/Classifier/internal/wrappedLabelHistory"/>
  </ds:schemaRefs>
</ds:datastoreItem>
</file>

<file path=customXml/itemProps2.xml><?xml version="1.0" encoding="utf-8"?>
<ds:datastoreItem xmlns:ds="http://schemas.openxmlformats.org/officeDocument/2006/customXml" ds:itemID="{5489B1DF-446C-4290-BB79-EA688A1291AC}">
  <ds:schemaRefs>
    <ds:schemaRef ds:uri="http://www.w3.org/2001/XMLSchema"/>
    <ds:schemaRef ds:uri="http://www.boldonjames.com/2008/01/sie/internal/label"/>
  </ds:schemaRefs>
</ds:datastoreItem>
</file>

<file path=docMetadata/LabelInfo.xml><?xml version="1.0" encoding="utf-8"?>
<clbl:labelList xmlns:clbl="http://schemas.microsoft.com/office/2020/mipLabelMetadata">
  <clbl:label id="{4447dd6a-a4a1-440b-a6a3-9124ef1ee017}" enabled="1" method="Privileged" siteId="{7a18110d-ef9b-4274-acef-e62ab0fe28ed}" contentBits="0" removed="0"/>
</clbl:labelList>
</file>

<file path=docProps/app.xml><?xml version="1.0" encoding="utf-8"?>
<Properties xmlns="http://schemas.openxmlformats.org/officeDocument/2006/extended-properties" xmlns:vt="http://schemas.openxmlformats.org/officeDocument/2006/docPropsVTypes">
  <Template>Collins_New_W</Template>
  <TotalTime>360</TotalTime>
  <Words>1503</Words>
  <Application>Microsoft Office PowerPoint</Application>
  <PresentationFormat>Widescreen</PresentationFormat>
  <Paragraphs>192</Paragraphs>
  <Slides>13</Slides>
  <Notes>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Calibri</vt:lpstr>
      <vt:lpstr>Collins Masters: Content</vt:lpstr>
      <vt:lpstr>Cops  CtSC CTQC Instructions</vt:lpstr>
      <vt:lpstr>Control Of Process &amp; Safety (COPS) Table of contents </vt:lpstr>
      <vt:lpstr>Control Of Process &amp; Safety (COPS) </vt:lpstr>
      <vt:lpstr>PowerPoint Presentation</vt:lpstr>
      <vt:lpstr>Matrix of Critical to Quality Features</vt:lpstr>
      <vt:lpstr>Process Overview</vt:lpstr>
      <vt:lpstr>Supplier Responsibilities</vt:lpstr>
      <vt:lpstr>Supplier Responsibilities</vt:lpstr>
      <vt:lpstr>COPS Database Access</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[rtnipcontrolcode:rtnipcontrolcodenone||rtnexportcontrolcountry:usa|rtnexportcontrolcode:rtnexportcontrolcodenone||]</dc:subject>
  <dc:creator>Beth Melton</dc:creator>
  <cp:keywords>AM Template</cp:keywords>
  <dc:description>AM Template;</dc:description>
  <cp:lastModifiedBy>Berti, Natalia                            Collins</cp:lastModifiedBy>
  <cp:revision>20</cp:revision>
  <dcterms:created xsi:type="dcterms:W3CDTF">2022-02-05T00:06:20Z</dcterms:created>
  <dcterms:modified xsi:type="dcterms:W3CDTF">2023-08-01T20:54:23Z</dcterms:modified>
  <cp:category>AM Template</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ASize">
    <vt:lpwstr>W</vt:lpwstr>
  </property>
</Properties>
</file>